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3.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4.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4" r:id="rId2"/>
    <p:sldMasterId id="2147483697" r:id="rId3"/>
    <p:sldMasterId id="2147483718" r:id="rId4"/>
    <p:sldMasterId id="2147483739" r:id="rId5"/>
  </p:sldMasterIdLst>
  <p:notesMasterIdLst>
    <p:notesMasterId r:id="rId12"/>
  </p:notesMasterIdLst>
  <p:sldIdLst>
    <p:sldId id="267" r:id="rId6"/>
    <p:sldId id="268" r:id="rId7"/>
    <p:sldId id="269" r:id="rId8"/>
    <p:sldId id="270" r:id="rId9"/>
    <p:sldId id="271" r:id="rId10"/>
    <p:sldId id="272" r:id="rId11"/>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62" autoAdjust="0"/>
    <p:restoredTop sz="57457" autoAdjust="0"/>
  </p:normalViewPr>
  <p:slideViewPr>
    <p:cSldViewPr snapToGrid="0">
      <p:cViewPr varScale="1">
        <p:scale>
          <a:sx n="77" d="100"/>
          <a:sy n="77" d="100"/>
        </p:scale>
        <p:origin x="1488"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3" d="100"/>
          <a:sy n="93" d="100"/>
        </p:scale>
        <p:origin x="3702" y="84"/>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527" cy="480744"/>
          </a:xfrm>
          <a:prstGeom prst="rect">
            <a:avLst/>
          </a:prstGeom>
        </p:spPr>
        <p:txBody>
          <a:bodyPr vert="horz" lIns="90305" tIns="45153" rIns="90305" bIns="45153" rtlCol="0"/>
          <a:lstStyle>
            <a:lvl1pPr algn="l">
              <a:defRPr sz="1200"/>
            </a:lvl1pPr>
          </a:lstStyle>
          <a:p>
            <a:endParaRPr lang="en-GB" dirty="0"/>
          </a:p>
        </p:txBody>
      </p:sp>
      <p:sp>
        <p:nvSpPr>
          <p:cNvPr id="3" name="Date Placeholder 2"/>
          <p:cNvSpPr>
            <a:spLocks noGrp="1"/>
          </p:cNvSpPr>
          <p:nvPr>
            <p:ph type="dt" idx="1"/>
          </p:nvPr>
        </p:nvSpPr>
        <p:spPr>
          <a:xfrm>
            <a:off x="4143987" y="2"/>
            <a:ext cx="3169527" cy="480744"/>
          </a:xfrm>
          <a:prstGeom prst="rect">
            <a:avLst/>
          </a:prstGeom>
        </p:spPr>
        <p:txBody>
          <a:bodyPr vert="horz" lIns="90305" tIns="45153" rIns="90305" bIns="45153" rtlCol="0"/>
          <a:lstStyle>
            <a:lvl1pPr algn="r">
              <a:defRPr sz="1200"/>
            </a:lvl1pPr>
          </a:lstStyle>
          <a:p>
            <a:fld id="{961F0A6B-3214-4D7D-9AE3-3F0515F8712F}" type="datetimeFigureOut">
              <a:rPr lang="en-GB" smtClean="0"/>
              <a:t>17/09/2018</a:t>
            </a:fld>
            <a:endParaRPr lang="en-GB" dirty="0"/>
          </a:p>
        </p:txBody>
      </p:sp>
      <p:sp>
        <p:nvSpPr>
          <p:cNvPr id="4" name="Slide Image Placeholder 3"/>
          <p:cNvSpPr>
            <a:spLocks noGrp="1" noRot="1" noChangeAspect="1"/>
          </p:cNvSpPr>
          <p:nvPr>
            <p:ph type="sldImg" idx="2"/>
          </p:nvPr>
        </p:nvSpPr>
        <p:spPr>
          <a:xfrm>
            <a:off x="455613" y="720725"/>
            <a:ext cx="6403975" cy="3602038"/>
          </a:xfrm>
          <a:prstGeom prst="rect">
            <a:avLst/>
          </a:prstGeom>
          <a:noFill/>
          <a:ln w="12700">
            <a:solidFill>
              <a:prstClr val="black"/>
            </a:solidFill>
          </a:ln>
        </p:spPr>
        <p:txBody>
          <a:bodyPr vert="horz" lIns="90305" tIns="45153" rIns="90305" bIns="45153" rtlCol="0" anchor="ctr"/>
          <a:lstStyle/>
          <a:p>
            <a:endParaRPr lang="en-GB" dirty="0"/>
          </a:p>
        </p:txBody>
      </p:sp>
      <p:sp>
        <p:nvSpPr>
          <p:cNvPr id="5" name="Notes Placeholder 4"/>
          <p:cNvSpPr>
            <a:spLocks noGrp="1"/>
          </p:cNvSpPr>
          <p:nvPr>
            <p:ph type="body" sz="quarter" idx="3"/>
          </p:nvPr>
        </p:nvSpPr>
        <p:spPr>
          <a:xfrm>
            <a:off x="731691" y="4560989"/>
            <a:ext cx="5851823" cy="4320616"/>
          </a:xfrm>
          <a:prstGeom prst="rect">
            <a:avLst/>
          </a:prstGeom>
        </p:spPr>
        <p:txBody>
          <a:bodyPr vert="horz" lIns="90305" tIns="45153" rIns="90305" bIns="451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118935"/>
            <a:ext cx="3169527" cy="480744"/>
          </a:xfrm>
          <a:prstGeom prst="rect">
            <a:avLst/>
          </a:prstGeom>
        </p:spPr>
        <p:txBody>
          <a:bodyPr vert="horz" lIns="90305" tIns="45153" rIns="90305" bIns="45153" rtlCol="0" anchor="b"/>
          <a:lstStyle>
            <a:lvl1pPr algn="l">
              <a:defRPr sz="1200"/>
            </a:lvl1pPr>
          </a:lstStyle>
          <a:p>
            <a:endParaRPr lang="en-GB" dirty="0"/>
          </a:p>
        </p:txBody>
      </p:sp>
      <p:sp>
        <p:nvSpPr>
          <p:cNvPr id="7" name="Slide Number Placeholder 6"/>
          <p:cNvSpPr>
            <a:spLocks noGrp="1"/>
          </p:cNvSpPr>
          <p:nvPr>
            <p:ph type="sldNum" sz="quarter" idx="5"/>
          </p:nvPr>
        </p:nvSpPr>
        <p:spPr>
          <a:xfrm>
            <a:off x="4143987" y="9118935"/>
            <a:ext cx="3169527" cy="480744"/>
          </a:xfrm>
          <a:prstGeom prst="rect">
            <a:avLst/>
          </a:prstGeom>
        </p:spPr>
        <p:txBody>
          <a:bodyPr vert="horz" lIns="90305" tIns="45153" rIns="90305" bIns="45153" rtlCol="0" anchor="b"/>
          <a:lstStyle>
            <a:lvl1pPr algn="r">
              <a:defRPr sz="1200"/>
            </a:lvl1pPr>
          </a:lstStyle>
          <a:p>
            <a:fld id="{0D94E56B-8693-4EDE-8262-5EE5A7E9549F}" type="slidenum">
              <a:rPr lang="en-GB" smtClean="0"/>
              <a:t>‹#›</a:t>
            </a:fld>
            <a:endParaRPr lang="en-GB" dirty="0"/>
          </a:p>
        </p:txBody>
      </p:sp>
    </p:spTree>
    <p:extLst>
      <p:ext uri="{BB962C8B-B14F-4D97-AF65-F5344CB8AC3E}">
        <p14:creationId xmlns:p14="http://schemas.microsoft.com/office/powerpoint/2010/main" val="883669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D94E56B-8693-4EDE-8262-5EE5A7E9549F}" type="slidenum">
              <a:rPr lang="en-GB" smtClean="0"/>
              <a:t>1</a:t>
            </a:fld>
            <a:endParaRPr lang="en-GB" dirty="0"/>
          </a:p>
        </p:txBody>
      </p:sp>
    </p:spTree>
    <p:extLst>
      <p:ext uri="{BB962C8B-B14F-4D97-AF65-F5344CB8AC3E}">
        <p14:creationId xmlns:p14="http://schemas.microsoft.com/office/powerpoint/2010/main" val="570357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For a Board:</a:t>
            </a:r>
          </a:p>
          <a:p>
            <a:r>
              <a:rPr lang="en-GB" dirty="0" smtClean="0"/>
              <a:t>This may be the first time the board has seen a structured factual analysis of the state of assurance against the main areas of risk. It enables them to start asking focused questions about the nature of the assurance and any residual risk and to consider whether the assurance meets their needs.</a:t>
            </a:r>
          </a:p>
          <a:p>
            <a:endParaRPr lang="en-GB" dirty="0" smtClean="0"/>
          </a:p>
          <a:p>
            <a:r>
              <a:rPr lang="en-GB" dirty="0" smtClean="0"/>
              <a:t>In doing so it can of course identify gaps and overlaps.</a:t>
            </a:r>
          </a:p>
          <a:p>
            <a:endParaRPr lang="en-GB" dirty="0" smtClean="0"/>
          </a:p>
          <a:p>
            <a:r>
              <a:rPr lang="en-GB" dirty="0" smtClean="0"/>
              <a:t>It can be used to help identify areas of over control</a:t>
            </a:r>
            <a:r>
              <a:rPr lang="en-GB" baseline="0" dirty="0" smtClean="0"/>
              <a:t> from time to time.</a:t>
            </a:r>
            <a:endParaRPr lang="en-GB" dirty="0" smtClean="0"/>
          </a:p>
          <a:p>
            <a:endParaRPr lang="en-GB" dirty="0" smtClean="0"/>
          </a:p>
          <a:p>
            <a:r>
              <a:rPr lang="en-GB" dirty="0" smtClean="0"/>
              <a:t>It should also have the effect of improving the level of understanding across the board and enable a clearer focus on accountability and ownership of risk and the assurance against it in each case.</a:t>
            </a:r>
          </a:p>
          <a:p>
            <a:endParaRPr lang="en-GB" dirty="0" smtClean="0"/>
          </a:p>
          <a:p>
            <a:r>
              <a:rPr lang="en-GB" dirty="0" smtClean="0"/>
              <a:t>From this board analysis, the board will inevitably be able to maintain a greater degree of oversight over assurance and make better use of them.</a:t>
            </a:r>
          </a:p>
          <a:p>
            <a:endParaRPr lang="en-GB" dirty="0" smtClean="0"/>
          </a:p>
          <a:p>
            <a:r>
              <a:rPr lang="en-GB" dirty="0" smtClean="0"/>
              <a:t>Lastly, it provides a factual basis to support public reports on the state of internal control: whether you are listed or in the public sector.</a:t>
            </a:r>
          </a:p>
          <a:p>
            <a:endParaRPr lang="en-GB" dirty="0"/>
          </a:p>
        </p:txBody>
      </p:sp>
      <p:sp>
        <p:nvSpPr>
          <p:cNvPr id="4" name="Slide Number Placeholder 3"/>
          <p:cNvSpPr>
            <a:spLocks noGrp="1"/>
          </p:cNvSpPr>
          <p:nvPr>
            <p:ph type="sldNum" sz="quarter" idx="10"/>
          </p:nvPr>
        </p:nvSpPr>
        <p:spPr/>
        <p:txBody>
          <a:bodyPr/>
          <a:lstStyle/>
          <a:p>
            <a:fld id="{0D94E56B-8693-4EDE-8262-5EE5A7E9549F}" type="slidenum">
              <a:rPr lang="en-GB" smtClean="0"/>
              <a:t>2</a:t>
            </a:fld>
            <a:endParaRPr lang="en-GB" dirty="0"/>
          </a:p>
        </p:txBody>
      </p:sp>
    </p:spTree>
    <p:extLst>
      <p:ext uri="{BB962C8B-B14F-4D97-AF65-F5344CB8AC3E}">
        <p14:creationId xmlns:p14="http://schemas.microsoft.com/office/powerpoint/2010/main" val="3420040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Audit and</a:t>
            </a:r>
            <a:r>
              <a:rPr lang="en-GB" baseline="0" dirty="0" smtClean="0"/>
              <a:t> r</a:t>
            </a:r>
            <a:r>
              <a:rPr lang="en-GB" dirty="0" smtClean="0"/>
              <a:t>isk committees often take the main burden for oversight of the state of internal control on behalf of the board.</a:t>
            </a:r>
          </a:p>
          <a:p>
            <a:endParaRPr lang="en-GB" dirty="0" smtClean="0"/>
          </a:p>
          <a:p>
            <a:r>
              <a:rPr lang="en-GB" dirty="0" smtClean="0"/>
              <a:t>Assurance maps give them a tool to develop a better understanding of where the residual risks exist and to balance the focus of assurance work.</a:t>
            </a:r>
          </a:p>
          <a:p>
            <a:endParaRPr lang="en-GB" dirty="0" smtClean="0"/>
          </a:p>
          <a:p>
            <a:r>
              <a:rPr lang="en-GB" dirty="0" smtClean="0"/>
              <a:t>In doing so, this should enable better decisions to be made about the deployment of assurance resources.</a:t>
            </a:r>
          </a:p>
          <a:p>
            <a:endParaRPr lang="en-GB" dirty="0" smtClean="0"/>
          </a:p>
          <a:p>
            <a:r>
              <a:rPr lang="en-GB" dirty="0" smtClean="0"/>
              <a:t>The resulting updated map will provide the Board with a better picture of the state of internal control.</a:t>
            </a:r>
          </a:p>
          <a:p>
            <a:endParaRPr lang="en-GB" dirty="0" smtClean="0"/>
          </a:p>
          <a:p>
            <a:r>
              <a:rPr lang="en-GB" dirty="0" smtClean="0"/>
              <a:t>As chairman of an audit and</a:t>
            </a:r>
            <a:r>
              <a:rPr lang="en-GB" baseline="0" dirty="0" smtClean="0"/>
              <a:t> r</a:t>
            </a:r>
            <a:r>
              <a:rPr lang="en-GB" dirty="0" smtClean="0"/>
              <a:t>isk committee I would much prefer to have an assurance map to support my annual report to the Board on the state of internal control.</a:t>
            </a:r>
          </a:p>
          <a:p>
            <a:endParaRPr lang="en-GB" dirty="0"/>
          </a:p>
        </p:txBody>
      </p:sp>
      <p:sp>
        <p:nvSpPr>
          <p:cNvPr id="4" name="Slide Number Placeholder 3"/>
          <p:cNvSpPr>
            <a:spLocks noGrp="1"/>
          </p:cNvSpPr>
          <p:nvPr>
            <p:ph type="sldNum" sz="quarter" idx="10"/>
          </p:nvPr>
        </p:nvSpPr>
        <p:spPr/>
        <p:txBody>
          <a:bodyPr/>
          <a:lstStyle/>
          <a:p>
            <a:fld id="{0D94E56B-8693-4EDE-8262-5EE5A7E9549F}" type="slidenum">
              <a:rPr lang="en-GB" smtClean="0"/>
              <a:t>3</a:t>
            </a:fld>
            <a:endParaRPr lang="en-GB" dirty="0"/>
          </a:p>
        </p:txBody>
      </p:sp>
    </p:spTree>
    <p:extLst>
      <p:ext uri="{BB962C8B-B14F-4D97-AF65-F5344CB8AC3E}">
        <p14:creationId xmlns:p14="http://schemas.microsoft.com/office/powerpoint/2010/main" val="3357833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Internal auditors need to be able to focus their plan of work on the areas of greatest concern for the board. </a:t>
            </a:r>
          </a:p>
          <a:p>
            <a:endParaRPr lang="en-GB" dirty="0" smtClean="0"/>
          </a:p>
          <a:p>
            <a:r>
              <a:rPr lang="en-GB" dirty="0" smtClean="0"/>
              <a:t>All too often decisions are made about the focus of work which are then hard to relate to the organisation’s risk map and the views of the audit committee members and their concerns. </a:t>
            </a:r>
          </a:p>
          <a:p>
            <a:endParaRPr lang="en-GB" dirty="0" smtClean="0"/>
          </a:p>
          <a:p>
            <a:r>
              <a:rPr lang="en-GB" dirty="0" smtClean="0"/>
              <a:t>The assurance map provides a very clear mechanism to support an open debate with the audit and risk committee members on the state of internal control. The rationale for selecting internal audits and their focus should be clearer for all to understand.</a:t>
            </a:r>
          </a:p>
          <a:p>
            <a:endParaRPr lang="en-GB" dirty="0" smtClean="0"/>
          </a:p>
          <a:p>
            <a:r>
              <a:rPr lang="en-GB" dirty="0" smtClean="0"/>
              <a:t>The use of the map should also make clear to management the impact of the choices they have helped to make about the focus of internal audit work; and why there may still be significant residual risks in certain areas where the board has chosen not to apply internal audit resources.</a:t>
            </a:r>
          </a:p>
          <a:p>
            <a:endParaRPr lang="en-GB" dirty="0" smtClean="0"/>
          </a:p>
          <a:p>
            <a:r>
              <a:rPr lang="en-GB" dirty="0" smtClean="0"/>
              <a:t>The linkage between risk, control and internal audit activity should be very clear as it is captured within the map.</a:t>
            </a:r>
          </a:p>
          <a:p>
            <a:endParaRPr lang="en-GB" dirty="0"/>
          </a:p>
        </p:txBody>
      </p:sp>
      <p:sp>
        <p:nvSpPr>
          <p:cNvPr id="4" name="Slide Number Placeholder 3"/>
          <p:cNvSpPr>
            <a:spLocks noGrp="1"/>
          </p:cNvSpPr>
          <p:nvPr>
            <p:ph type="sldNum" sz="quarter" idx="10"/>
          </p:nvPr>
        </p:nvSpPr>
        <p:spPr/>
        <p:txBody>
          <a:bodyPr/>
          <a:lstStyle/>
          <a:p>
            <a:fld id="{0D94E56B-8693-4EDE-8262-5EE5A7E9549F}" type="slidenum">
              <a:rPr lang="en-GB" smtClean="0"/>
              <a:t>4</a:t>
            </a:fld>
            <a:endParaRPr lang="en-GB" dirty="0"/>
          </a:p>
        </p:txBody>
      </p:sp>
    </p:spTree>
    <p:extLst>
      <p:ext uri="{BB962C8B-B14F-4D97-AF65-F5344CB8AC3E}">
        <p14:creationId xmlns:p14="http://schemas.microsoft.com/office/powerpoint/2010/main" val="1546916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Lastly, I will turn to external assurance providers. I’ll use auditors here as my shorthand since this is the biggest focus of activity.</a:t>
            </a:r>
          </a:p>
          <a:p>
            <a:endParaRPr lang="en-GB" dirty="0" smtClean="0"/>
          </a:p>
          <a:p>
            <a:r>
              <a:rPr lang="en-GB" dirty="0" smtClean="0"/>
              <a:t>While the auditors will need to perform their own analysis of risk the assurance map should be a vital tool for them and help them to both:</a:t>
            </a:r>
          </a:p>
          <a:p>
            <a:pPr marL="169323" indent="-169323">
              <a:buFont typeface="Arial" panose="020B0604020202020204" pitchFamily="34" charset="0"/>
              <a:buChar char="•"/>
            </a:pPr>
            <a:r>
              <a:rPr lang="en-GB" dirty="0" smtClean="0"/>
              <a:t>understand management’s analysis and concerns; and</a:t>
            </a:r>
          </a:p>
          <a:p>
            <a:pPr marL="169323" indent="-169323">
              <a:buFont typeface="Arial" panose="020B0604020202020204" pitchFamily="34" charset="0"/>
              <a:buChar char="•"/>
            </a:pPr>
            <a:r>
              <a:rPr lang="en-GB" dirty="0" smtClean="0"/>
              <a:t>enable them to evaluate where they may be able to place reliance.</a:t>
            </a:r>
          </a:p>
          <a:p>
            <a:endParaRPr lang="en-GB" dirty="0" smtClean="0"/>
          </a:p>
          <a:p>
            <a:r>
              <a:rPr lang="en-GB" dirty="0" smtClean="0"/>
              <a:t>So while the assurance map is essentially an internal tool, it is also a strong tool for external auditors and assurers.</a:t>
            </a:r>
          </a:p>
          <a:p>
            <a:endParaRPr lang="en-GB" dirty="0"/>
          </a:p>
        </p:txBody>
      </p:sp>
      <p:sp>
        <p:nvSpPr>
          <p:cNvPr id="4" name="Slide Number Placeholder 3"/>
          <p:cNvSpPr>
            <a:spLocks noGrp="1"/>
          </p:cNvSpPr>
          <p:nvPr>
            <p:ph type="sldNum" sz="quarter" idx="10"/>
          </p:nvPr>
        </p:nvSpPr>
        <p:spPr/>
        <p:txBody>
          <a:bodyPr/>
          <a:lstStyle/>
          <a:p>
            <a:fld id="{0D94E56B-8693-4EDE-8262-5EE5A7E9549F}" type="slidenum">
              <a:rPr lang="en-GB" smtClean="0"/>
              <a:t>5</a:t>
            </a:fld>
            <a:endParaRPr lang="en-GB" dirty="0"/>
          </a:p>
        </p:txBody>
      </p:sp>
    </p:spTree>
    <p:extLst>
      <p:ext uri="{BB962C8B-B14F-4D97-AF65-F5344CB8AC3E}">
        <p14:creationId xmlns:p14="http://schemas.microsoft.com/office/powerpoint/2010/main" val="3228744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 summarise:</a:t>
            </a:r>
          </a:p>
          <a:p>
            <a:endParaRPr lang="en-GB" dirty="0" smtClean="0"/>
          </a:p>
          <a:p>
            <a:r>
              <a:rPr lang="en-GB" dirty="0" smtClean="0"/>
              <a:t>All the key players in the structure of an organisation can and should benefit from the creation of an assurance map</a:t>
            </a:r>
          </a:p>
          <a:p>
            <a:endParaRPr lang="en-GB" dirty="0" smtClean="0"/>
          </a:p>
          <a:p>
            <a:r>
              <a:rPr lang="en-GB" dirty="0" smtClean="0"/>
              <a:t>It enables the audit and risk committee to discharge their responsibility for risk and internal control much more effectively and it leaves them with evidence of the decisions and the outcome.</a:t>
            </a:r>
          </a:p>
          <a:p>
            <a:endParaRPr lang="en-GB" dirty="0" smtClean="0"/>
          </a:p>
          <a:p>
            <a:r>
              <a:rPr lang="en-GB" dirty="0" smtClean="0"/>
              <a:t>The resulting document enables the board to evaluate and challenge the work of the audit and risk committee to best effect and evidences publicly made statements about the state of internal control.</a:t>
            </a:r>
          </a:p>
          <a:p>
            <a:endParaRPr lang="en-GB" dirty="0" smtClean="0"/>
          </a:p>
          <a:p>
            <a:r>
              <a:rPr lang="en-GB" dirty="0" smtClean="0"/>
              <a:t>Whether you are an internal or external auditor the map provides you with a factual basis for making decisions about the state of risk </a:t>
            </a:r>
            <a:r>
              <a:rPr lang="en-GB" smtClean="0"/>
              <a:t>and control, </a:t>
            </a:r>
            <a:r>
              <a:rPr lang="en-GB" dirty="0" smtClean="0"/>
              <a:t>and where to focus assurance resources.</a:t>
            </a:r>
          </a:p>
          <a:p>
            <a:endParaRPr lang="en-GB" dirty="0"/>
          </a:p>
        </p:txBody>
      </p:sp>
      <p:sp>
        <p:nvSpPr>
          <p:cNvPr id="4" name="Slide Number Placeholder 3"/>
          <p:cNvSpPr>
            <a:spLocks noGrp="1"/>
          </p:cNvSpPr>
          <p:nvPr>
            <p:ph type="sldNum" sz="quarter" idx="10"/>
          </p:nvPr>
        </p:nvSpPr>
        <p:spPr/>
        <p:txBody>
          <a:bodyPr/>
          <a:lstStyle/>
          <a:p>
            <a:fld id="{0D94E56B-8693-4EDE-8262-5EE5A7E9549F}" type="slidenum">
              <a:rPr lang="en-GB" smtClean="0"/>
              <a:t>6</a:t>
            </a:fld>
            <a:endParaRPr lang="en-GB" dirty="0"/>
          </a:p>
        </p:txBody>
      </p:sp>
    </p:spTree>
    <p:extLst>
      <p:ext uri="{BB962C8B-B14F-4D97-AF65-F5344CB8AC3E}">
        <p14:creationId xmlns:p14="http://schemas.microsoft.com/office/powerpoint/2010/main" val="23152383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rgbClr val="D0C7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marR="0" indent="0" algn="l" defTabSz="914400" rtl="0" eaLnBrk="1" fontAlgn="auto" latinLnBrk="0" hangingPunct="1">
              <a:lnSpc>
                <a:spcPct val="114000"/>
              </a:lnSpc>
              <a:spcBef>
                <a:spcPts val="1000"/>
              </a:spcBef>
              <a:spcAft>
                <a:spcPts val="0"/>
              </a:spcAft>
              <a:buClrTx/>
              <a:buSzTx/>
              <a:buFont typeface="Arial"/>
              <a:buNone/>
              <a:tabLst/>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0907065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199" y="1825625"/>
            <a:ext cx="10935789" cy="4351338"/>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00168550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9" name="Content Placeholder 2"/>
          <p:cNvSpPr>
            <a:spLocks noGrp="1"/>
          </p:cNvSpPr>
          <p:nvPr>
            <p:ph idx="1"/>
          </p:nvPr>
        </p:nvSpPr>
        <p:spPr>
          <a:xfrm>
            <a:off x="6418217" y="1825625"/>
            <a:ext cx="5355771"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2"/>
          <p:cNvSpPr>
            <a:spLocks noGrp="1"/>
          </p:cNvSpPr>
          <p:nvPr>
            <p:ph idx="12"/>
          </p:nvPr>
        </p:nvSpPr>
        <p:spPr>
          <a:xfrm>
            <a:off x="836024" y="1825625"/>
            <a:ext cx="5207726"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96667289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wo Content v2">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
        <p:nvSpPr>
          <p:cNvPr id="5" name="Content Placeholder 2"/>
          <p:cNvSpPr>
            <a:spLocks noGrp="1"/>
          </p:cNvSpPr>
          <p:nvPr>
            <p:ph idx="10"/>
          </p:nvPr>
        </p:nvSpPr>
        <p:spPr>
          <a:xfrm>
            <a:off x="838199" y="4126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 name="Content Placeholder 2"/>
          <p:cNvSpPr>
            <a:spLocks noGrp="1"/>
          </p:cNvSpPr>
          <p:nvPr>
            <p:ph idx="12"/>
          </p:nvPr>
        </p:nvSpPr>
        <p:spPr>
          <a:xfrm>
            <a:off x="838199" y="1840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79290258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ontent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a:prstGeom prst="rect">
            <a:avLst/>
          </a:prstGeom>
        </p:spPr>
        <p:txBody>
          <a:bodyPr anchor="b">
            <a:normAutofit/>
          </a:bodyPr>
          <a:lstStyle>
            <a:lvl1pPr algn="l">
              <a:lnSpc>
                <a:spcPct val="80000"/>
              </a:lnSpc>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7210696" y="3680400"/>
            <a:ext cx="423620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40383" y="1654909"/>
            <a:ext cx="1701505" cy="3815033"/>
          </a:xfrm>
          <a:prstGeom prst="rect">
            <a:avLst/>
          </a:prstGeom>
        </p:spPr>
      </p:pic>
      <p:sp>
        <p:nvSpPr>
          <p:cNvPr id="12" name="Content Placeholder 2"/>
          <p:cNvSpPr>
            <a:spLocks noGrp="1"/>
          </p:cNvSpPr>
          <p:nvPr>
            <p:ph idx="13"/>
          </p:nvPr>
        </p:nvSpPr>
        <p:spPr>
          <a:xfrm>
            <a:off x="838200" y="1654908"/>
            <a:ext cx="4402184" cy="3815033"/>
          </a:xfrm>
          <a:prstGeom prst="rect">
            <a:avLst/>
          </a:prstGeom>
        </p:spPr>
        <p:txBody>
          <a:bodyPr>
            <a:normAutofit/>
          </a:bodyPr>
          <a:lstStyle>
            <a:lvl1pPr marL="0" indent="0">
              <a:buNone/>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p:txBody>
      </p:sp>
      <p:sp>
        <p:nvSpPr>
          <p:cNvPr id="13"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46871391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End Slide 1">
    <p:bg>
      <p:bgPr>
        <a:solidFill>
          <a:srgbClr val="D0C7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65042668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End Slide 2">
    <p:bg>
      <p:bgPr>
        <a:solidFill>
          <a:srgbClr val="FFE8B6"/>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4201235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End Slide 3">
    <p:bg>
      <p:bgPr>
        <a:solidFill>
          <a:srgbClr val="F1C09D"/>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44124980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End Slide 4">
    <p:bg>
      <p:bgPr>
        <a:solidFill>
          <a:srgbClr val="DDC7D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62033353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End Slide 5">
    <p:bg>
      <p:bgPr>
        <a:solidFill>
          <a:srgbClr val="B1CFDF"/>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0629075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End Slide 6">
    <p:bg>
      <p:bgPr>
        <a:solidFill>
          <a:srgbClr val="A7C8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83742771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2">
    <p:bg>
      <p:bgPr>
        <a:solidFill>
          <a:srgbClr val="FFE8B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75356625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End Slide 7">
    <p:bg>
      <p:bgPr>
        <a:solidFill>
          <a:srgbClr val="C6CA9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48460429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End Slide 8">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30294933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8_Title Slide">
    <p:bg>
      <p:bgPr>
        <a:solidFill>
          <a:srgbClr val="C1B7A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marR="0" indent="0" algn="l" defTabSz="685800" rtl="0" eaLnBrk="1" fontAlgn="auto" latinLnBrk="0" hangingPunct="1">
              <a:lnSpc>
                <a:spcPct val="114000"/>
              </a:lnSpc>
              <a:spcBef>
                <a:spcPts val="750"/>
              </a:spcBef>
              <a:spcAft>
                <a:spcPts val="0"/>
              </a:spcAft>
              <a:buClrTx/>
              <a:buSzTx/>
              <a:buFont typeface="Arial"/>
              <a:buNone/>
              <a:tabLst/>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2" y="0"/>
            <a:ext cx="1523999" cy="2037132"/>
          </a:xfrm>
          <a:prstGeom prst="rect">
            <a:avLst/>
          </a:prstGeom>
        </p:spPr>
      </p:pic>
      <p:sp>
        <p:nvSpPr>
          <p:cNvPr id="8"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29986542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Pr>
        <a:solidFill>
          <a:srgbClr val="FDE2A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2" y="0"/>
            <a:ext cx="1523999" cy="2037132"/>
          </a:xfrm>
          <a:prstGeom prst="rect">
            <a:avLst/>
          </a:prstGeom>
        </p:spPr>
      </p:pic>
      <p:sp>
        <p:nvSpPr>
          <p:cNvPr id="8"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3346672043"/>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4_Title Slide">
    <p:bg>
      <p:bgPr>
        <a:solidFill>
          <a:srgbClr val="E7B59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1800" b="1">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2" y="0"/>
            <a:ext cx="1523999" cy="2037132"/>
          </a:xfrm>
          <a:prstGeom prst="rect">
            <a:avLst/>
          </a:prstGeom>
        </p:spPr>
      </p:pic>
      <p:sp>
        <p:nvSpPr>
          <p:cNvPr id="8"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176385193"/>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rgbClr val="CEB8B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2" y="0"/>
            <a:ext cx="1523999" cy="2037132"/>
          </a:xfrm>
          <a:prstGeom prst="rect">
            <a:avLst/>
          </a:prstGeom>
        </p:spPr>
      </p:pic>
      <p:sp>
        <p:nvSpPr>
          <p:cNvPr id="8"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210168339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5_Title Slide">
    <p:bg>
      <p:bgPr>
        <a:solidFill>
          <a:srgbClr val="A1C2C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2" y="0"/>
            <a:ext cx="1523999" cy="2037132"/>
          </a:xfrm>
          <a:prstGeom prst="rect">
            <a:avLst/>
          </a:prstGeom>
        </p:spPr>
      </p:pic>
      <p:sp>
        <p:nvSpPr>
          <p:cNvPr id="7"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2026716688"/>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3_Title Slide">
    <p:bg>
      <p:bgPr>
        <a:solidFill>
          <a:srgbClr val="97BDB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2" y="0"/>
            <a:ext cx="1523999" cy="2037132"/>
          </a:xfrm>
          <a:prstGeom prst="rect">
            <a:avLst/>
          </a:prstGeom>
        </p:spPr>
      </p:pic>
      <p:sp>
        <p:nvSpPr>
          <p:cNvPr id="8"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142089582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6_Title Slide">
    <p:bg>
      <p:bgPr>
        <a:solidFill>
          <a:srgbClr val="B5C097"/>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2" y="0"/>
            <a:ext cx="1523999" cy="2037132"/>
          </a:xfrm>
          <a:prstGeom prst="rect">
            <a:avLst/>
          </a:prstGeom>
        </p:spPr>
      </p:pic>
      <p:sp>
        <p:nvSpPr>
          <p:cNvPr id="8"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3819408047"/>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EDIT MASTER SUBTITLE STYLE</a:t>
            </a:r>
            <a:endParaRPr lang="en-US" dirty="0"/>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2" y="0"/>
            <a:ext cx="1523999" cy="2037132"/>
          </a:xfrm>
          <a:prstGeom prst="rect">
            <a:avLst/>
          </a:prstGeom>
        </p:spPr>
      </p:pic>
      <p:sp>
        <p:nvSpPr>
          <p:cNvPr id="9"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36598086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3">
    <p:bg>
      <p:bgPr>
        <a:solidFill>
          <a:srgbClr val="F1C09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4099715206"/>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7_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7" y="1200726"/>
            <a:ext cx="4236209" cy="2430733"/>
          </a:xfrm>
          <a:prstGeom prst="rect">
            <a:avLst/>
          </a:prstGeom>
        </p:spPr>
        <p:txBody>
          <a:bodyPr anchor="b">
            <a:normAutofit/>
          </a:bodyPr>
          <a:lstStyle>
            <a:lvl1pPr algn="l">
              <a:lnSpc>
                <a:spcPct val="80000"/>
              </a:lnSpc>
              <a:defRPr sz="3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7210697" y="3680400"/>
            <a:ext cx="4236209" cy="1685674"/>
          </a:xfrm>
          <a:prstGeom prst="rect">
            <a:avLst/>
          </a:prstGeom>
        </p:spPr>
        <p:txBody>
          <a:bodyPr>
            <a:normAutofit/>
          </a:bodyPr>
          <a:lstStyle>
            <a:lvl1pPr marL="0" indent="0" algn="l">
              <a:buNone/>
              <a:defRPr sz="1200" b="1">
                <a:solidFill>
                  <a:srgbClr val="5E5E5E"/>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2" y="0"/>
            <a:ext cx="1523999" cy="2037132"/>
          </a:xfrm>
          <a:prstGeom prst="rect">
            <a:avLst/>
          </a:prstGeom>
        </p:spPr>
      </p:pic>
      <p:pic>
        <p:nvPicPr>
          <p:cNvPr id="11" name="Picture 1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240385" y="1654909"/>
            <a:ext cx="1701505" cy="3815033"/>
          </a:xfrm>
          <a:prstGeom prst="rect">
            <a:avLst/>
          </a:prstGeom>
        </p:spPr>
      </p:pic>
      <p:sp>
        <p:nvSpPr>
          <p:cNvPr id="12" name="Content Placeholder 2"/>
          <p:cNvSpPr>
            <a:spLocks noGrp="1"/>
          </p:cNvSpPr>
          <p:nvPr>
            <p:ph idx="13"/>
          </p:nvPr>
        </p:nvSpPr>
        <p:spPr>
          <a:xfrm>
            <a:off x="838200" y="1654909"/>
            <a:ext cx="4402184" cy="3815033"/>
          </a:xfrm>
          <a:prstGeom prst="rect">
            <a:avLst/>
          </a:prstGeom>
        </p:spPr>
        <p:txBody>
          <a:bodyPr>
            <a:normAutofit/>
          </a:bodyPr>
          <a:lstStyle>
            <a:lvl1pPr marL="0" indent="0">
              <a:buNone/>
              <a:defRPr sz="1800">
                <a:solidFill>
                  <a:srgbClr val="5E5E5E"/>
                </a:solidFill>
                <a:latin typeface="Arial" charset="0"/>
                <a:ea typeface="Arial" charset="0"/>
                <a:cs typeface="Arial" charset="0"/>
              </a:defRPr>
            </a:lvl1pPr>
            <a:lvl2pPr>
              <a:defRPr sz="1500">
                <a:solidFill>
                  <a:srgbClr val="5E5E5E"/>
                </a:solidFill>
                <a:latin typeface="Arial" charset="0"/>
                <a:ea typeface="Arial" charset="0"/>
                <a:cs typeface="Arial" charset="0"/>
              </a:defRPr>
            </a:lvl2pPr>
            <a:lvl3pPr>
              <a:defRPr sz="1350">
                <a:solidFill>
                  <a:srgbClr val="5E5E5E"/>
                </a:solidFill>
                <a:latin typeface="Arial" charset="0"/>
                <a:ea typeface="Arial" charset="0"/>
                <a:cs typeface="Arial" charset="0"/>
              </a:defRPr>
            </a:lvl3pPr>
            <a:lvl4pPr>
              <a:defRPr sz="1200">
                <a:solidFill>
                  <a:srgbClr val="5E5E5E"/>
                </a:solidFill>
                <a:latin typeface="Arial" charset="0"/>
                <a:ea typeface="Arial" charset="0"/>
                <a:cs typeface="Arial" charset="0"/>
              </a:defRPr>
            </a:lvl4pPr>
            <a:lvl5pPr>
              <a:defRPr sz="1200">
                <a:solidFill>
                  <a:srgbClr val="5E5E5E"/>
                </a:solidFill>
                <a:latin typeface="Arial" charset="0"/>
                <a:ea typeface="Arial" charset="0"/>
                <a:cs typeface="Arial" charset="0"/>
              </a:defRPr>
            </a:lvl5pPr>
          </a:lstStyle>
          <a:p>
            <a:pPr lvl="0"/>
            <a:r>
              <a:rPr lang="en-US" smtClean="0"/>
              <a:t>Click to edit Master text styles</a:t>
            </a:r>
          </a:p>
        </p:txBody>
      </p:sp>
      <p:sp>
        <p:nvSpPr>
          <p:cNvPr id="13"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351303703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935789" cy="1325563"/>
          </a:xfrm>
          <a:prstGeom prst="rect">
            <a:avLst/>
          </a:prstGeom>
        </p:spPr>
        <p:txBody>
          <a:bodyPr>
            <a:normAutofit/>
          </a:bodyPr>
          <a:lstStyle>
            <a:lvl1pPr>
              <a:defRPr sz="3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200" y="1825625"/>
            <a:ext cx="10935789" cy="4351338"/>
          </a:xfrm>
          <a:prstGeom prst="rect">
            <a:avLst/>
          </a:prstGeom>
        </p:spPr>
        <p:txBody>
          <a:bodyPr>
            <a:normAutofit/>
          </a:bodyPr>
          <a:lstStyle>
            <a:lvl1pPr>
              <a:lnSpc>
                <a:spcPct val="114000"/>
              </a:lnSpc>
              <a:defRPr sz="1800">
                <a:solidFill>
                  <a:srgbClr val="5E5E5E"/>
                </a:solidFill>
                <a:latin typeface="Arial" charset="0"/>
                <a:ea typeface="Arial" charset="0"/>
                <a:cs typeface="Arial" charset="0"/>
              </a:defRPr>
            </a:lvl1pPr>
            <a:lvl2pPr marL="514350" indent="-171450">
              <a:lnSpc>
                <a:spcPct val="114000"/>
              </a:lnSpc>
              <a:buFont typeface="Arial" panose="020B0604020202020204" pitchFamily="34" charset="0"/>
              <a:buChar char="-"/>
              <a:defRPr sz="1500">
                <a:solidFill>
                  <a:srgbClr val="5E5E5E"/>
                </a:solidFill>
                <a:latin typeface="Arial" charset="0"/>
                <a:ea typeface="Arial" charset="0"/>
                <a:cs typeface="Arial" charset="0"/>
              </a:defRPr>
            </a:lvl2pPr>
            <a:lvl3pPr marL="857250" indent="-171450">
              <a:lnSpc>
                <a:spcPct val="114000"/>
              </a:lnSpc>
              <a:buFont typeface="Arial" panose="020B0604020202020204" pitchFamily="34" charset="0"/>
              <a:buChar char="-"/>
              <a:defRPr sz="1350">
                <a:solidFill>
                  <a:srgbClr val="5E5E5E"/>
                </a:solidFill>
                <a:latin typeface="Arial" charset="0"/>
                <a:ea typeface="Arial" charset="0"/>
                <a:cs typeface="Arial" charset="0"/>
              </a:defRPr>
            </a:lvl3pPr>
            <a:lvl4pPr marL="1200150" indent="-171450">
              <a:lnSpc>
                <a:spcPct val="114000"/>
              </a:lnSpc>
              <a:buFont typeface="Arial" panose="020B0604020202020204" pitchFamily="34" charset="0"/>
              <a:buChar char="-"/>
              <a:defRPr sz="1200">
                <a:solidFill>
                  <a:srgbClr val="5E5E5E"/>
                </a:solidFill>
                <a:latin typeface="Arial" charset="0"/>
                <a:ea typeface="Arial" charset="0"/>
                <a:cs typeface="Arial" charset="0"/>
              </a:defRPr>
            </a:lvl4pPr>
            <a:lvl5pPr>
              <a:defRPr sz="12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198121204"/>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838200" y="365127"/>
            <a:ext cx="10935789" cy="1325563"/>
          </a:xfrm>
          <a:prstGeom prst="rect">
            <a:avLst/>
          </a:prstGeom>
        </p:spPr>
        <p:txBody>
          <a:bodyPr>
            <a:normAutofit/>
          </a:bodyPr>
          <a:lstStyle>
            <a:lvl1pPr>
              <a:defRPr sz="3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9" name="Content Placeholder 2"/>
          <p:cNvSpPr>
            <a:spLocks noGrp="1"/>
          </p:cNvSpPr>
          <p:nvPr>
            <p:ph idx="1"/>
          </p:nvPr>
        </p:nvSpPr>
        <p:spPr>
          <a:xfrm>
            <a:off x="6418217" y="1825625"/>
            <a:ext cx="5355771" cy="4351338"/>
          </a:xfrm>
          <a:prstGeom prst="rect">
            <a:avLst/>
          </a:prstGeom>
        </p:spPr>
        <p:txBody>
          <a:bodyPr>
            <a:normAutofit/>
          </a:bodyPr>
          <a:lstStyle>
            <a:lvl1pPr>
              <a:defRPr sz="1800">
                <a:solidFill>
                  <a:srgbClr val="5E5E5E"/>
                </a:solidFill>
                <a:latin typeface="Arial" charset="0"/>
                <a:ea typeface="Arial" charset="0"/>
                <a:cs typeface="Arial" charset="0"/>
              </a:defRPr>
            </a:lvl1pPr>
            <a:lvl2pPr>
              <a:defRPr sz="1500">
                <a:solidFill>
                  <a:srgbClr val="5E5E5E"/>
                </a:solidFill>
                <a:latin typeface="Arial" charset="0"/>
                <a:ea typeface="Arial" charset="0"/>
                <a:cs typeface="Arial" charset="0"/>
              </a:defRPr>
            </a:lvl2pPr>
            <a:lvl3pPr>
              <a:defRPr sz="1350">
                <a:solidFill>
                  <a:srgbClr val="5E5E5E"/>
                </a:solidFill>
                <a:latin typeface="Arial" charset="0"/>
                <a:ea typeface="Arial" charset="0"/>
                <a:cs typeface="Arial" charset="0"/>
              </a:defRPr>
            </a:lvl3pPr>
            <a:lvl4pPr>
              <a:defRPr sz="1200">
                <a:solidFill>
                  <a:srgbClr val="5E5E5E"/>
                </a:solidFill>
                <a:latin typeface="Arial" charset="0"/>
                <a:ea typeface="Arial" charset="0"/>
                <a:cs typeface="Arial" charset="0"/>
              </a:defRPr>
            </a:lvl4pPr>
            <a:lvl5pPr>
              <a:defRPr sz="12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2"/>
          <p:cNvSpPr>
            <a:spLocks noGrp="1"/>
          </p:cNvSpPr>
          <p:nvPr>
            <p:ph idx="12"/>
          </p:nvPr>
        </p:nvSpPr>
        <p:spPr>
          <a:xfrm>
            <a:off x="836025" y="1825625"/>
            <a:ext cx="5207727" cy="4351338"/>
          </a:xfrm>
          <a:prstGeom prst="rect">
            <a:avLst/>
          </a:prstGeom>
        </p:spPr>
        <p:txBody>
          <a:bodyPr>
            <a:normAutofit/>
          </a:bodyPr>
          <a:lstStyle>
            <a:lvl1pPr>
              <a:defRPr sz="1800">
                <a:solidFill>
                  <a:srgbClr val="5E5E5E"/>
                </a:solidFill>
                <a:latin typeface="Arial" charset="0"/>
                <a:ea typeface="Arial" charset="0"/>
                <a:cs typeface="Arial" charset="0"/>
              </a:defRPr>
            </a:lvl1pPr>
            <a:lvl2pPr>
              <a:defRPr sz="1500">
                <a:solidFill>
                  <a:srgbClr val="5E5E5E"/>
                </a:solidFill>
                <a:latin typeface="Arial" charset="0"/>
                <a:ea typeface="Arial" charset="0"/>
                <a:cs typeface="Arial" charset="0"/>
              </a:defRPr>
            </a:lvl2pPr>
            <a:lvl3pPr>
              <a:defRPr sz="1350">
                <a:solidFill>
                  <a:srgbClr val="5E5E5E"/>
                </a:solidFill>
                <a:latin typeface="Arial" charset="0"/>
                <a:ea typeface="Arial" charset="0"/>
                <a:cs typeface="Arial" charset="0"/>
              </a:defRPr>
            </a:lvl3pPr>
            <a:lvl4pPr>
              <a:defRPr sz="1200">
                <a:solidFill>
                  <a:srgbClr val="5E5E5E"/>
                </a:solidFill>
                <a:latin typeface="Arial" charset="0"/>
                <a:ea typeface="Arial" charset="0"/>
                <a:cs typeface="Arial" charset="0"/>
              </a:defRPr>
            </a:lvl4pPr>
            <a:lvl5pPr>
              <a:defRPr sz="12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1208758388"/>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End Slide">
    <p:bg>
      <p:bgPr>
        <a:solidFill>
          <a:srgbClr val="C1B7AF"/>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3" y="914400"/>
            <a:ext cx="3646348" cy="4874079"/>
          </a:xfrm>
          <a:prstGeom prst="rect">
            <a:avLst/>
          </a:prstGeom>
        </p:spPr>
      </p:pic>
      <p:sp>
        <p:nvSpPr>
          <p:cNvPr id="4"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r>
              <a:rPr lang="en-US" smtClean="0"/>
              <a:t>© ICAEW 2017</a:t>
            </a:r>
            <a:endParaRPr lang="en-US" dirty="0"/>
          </a:p>
        </p:txBody>
      </p:sp>
    </p:spTree>
    <p:extLst>
      <p:ext uri="{BB962C8B-B14F-4D97-AF65-F5344CB8AC3E}">
        <p14:creationId xmlns:p14="http://schemas.microsoft.com/office/powerpoint/2010/main" val="2535766096"/>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rgbClr val="D0C7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marR="0" indent="0" algn="l" defTabSz="914400" rtl="0" eaLnBrk="1" fontAlgn="auto" latinLnBrk="0" hangingPunct="1">
              <a:lnSpc>
                <a:spcPct val="114000"/>
              </a:lnSpc>
              <a:spcBef>
                <a:spcPts val="1000"/>
              </a:spcBef>
              <a:spcAft>
                <a:spcPts val="0"/>
              </a:spcAft>
              <a:buClrTx/>
              <a:buSzTx/>
              <a:buFont typeface="Arial"/>
              <a:buNone/>
              <a:tabLst/>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618391145"/>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2">
    <p:bg>
      <p:bgPr>
        <a:solidFill>
          <a:srgbClr val="FFE8B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254466865"/>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3">
    <p:bg>
      <p:bgPr>
        <a:solidFill>
          <a:srgbClr val="F1C09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741090212"/>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4">
    <p:bg>
      <p:bgPr>
        <a:solidFill>
          <a:srgbClr val="DDC7D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377435150"/>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reserve="1">
  <p:cSld name="Title Slide 5">
    <p:bg>
      <p:bgPr>
        <a:solidFill>
          <a:srgbClr val="B1CFD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7"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235115928"/>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reserve="1">
  <p:cSld name="Title Slide 6">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74287511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4">
    <p:bg>
      <p:bgPr>
        <a:solidFill>
          <a:srgbClr val="DDC7D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4232989702"/>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 preserve="1">
  <p:cSld name="Title Slide 7">
    <p:bg>
      <p:bgPr>
        <a:solidFill>
          <a:srgbClr val="C6CA9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4199778352"/>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reserve="1">
  <p:cSld name="Title Slide 8">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9"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663993442"/>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199" y="1825625"/>
            <a:ext cx="10935789" cy="4351338"/>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626914553"/>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9" name="Content Placeholder 2"/>
          <p:cNvSpPr>
            <a:spLocks noGrp="1"/>
          </p:cNvSpPr>
          <p:nvPr>
            <p:ph idx="1"/>
          </p:nvPr>
        </p:nvSpPr>
        <p:spPr>
          <a:xfrm>
            <a:off x="6418217" y="1825625"/>
            <a:ext cx="5355771"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2"/>
          <p:cNvSpPr>
            <a:spLocks noGrp="1"/>
          </p:cNvSpPr>
          <p:nvPr>
            <p:ph idx="12"/>
          </p:nvPr>
        </p:nvSpPr>
        <p:spPr>
          <a:xfrm>
            <a:off x="836024" y="1825625"/>
            <a:ext cx="5207726"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4248414673"/>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Two Content v2">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
        <p:nvSpPr>
          <p:cNvPr id="5" name="Content Placeholder 2"/>
          <p:cNvSpPr>
            <a:spLocks noGrp="1"/>
          </p:cNvSpPr>
          <p:nvPr>
            <p:ph idx="10"/>
          </p:nvPr>
        </p:nvSpPr>
        <p:spPr>
          <a:xfrm>
            <a:off x="838199" y="4126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 name="Content Placeholder 2"/>
          <p:cNvSpPr>
            <a:spLocks noGrp="1"/>
          </p:cNvSpPr>
          <p:nvPr>
            <p:ph idx="12"/>
          </p:nvPr>
        </p:nvSpPr>
        <p:spPr>
          <a:xfrm>
            <a:off x="838199" y="1840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1327860981"/>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content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a:prstGeom prst="rect">
            <a:avLst/>
          </a:prstGeom>
        </p:spPr>
        <p:txBody>
          <a:bodyPr anchor="b">
            <a:normAutofit/>
          </a:bodyPr>
          <a:lstStyle>
            <a:lvl1pPr algn="l">
              <a:lnSpc>
                <a:spcPct val="80000"/>
              </a:lnSpc>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7210696" y="3680400"/>
            <a:ext cx="423620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40383" y="1654909"/>
            <a:ext cx="1701505" cy="3815033"/>
          </a:xfrm>
          <a:prstGeom prst="rect">
            <a:avLst/>
          </a:prstGeom>
        </p:spPr>
      </p:pic>
      <p:sp>
        <p:nvSpPr>
          <p:cNvPr id="12" name="Content Placeholder 2"/>
          <p:cNvSpPr>
            <a:spLocks noGrp="1"/>
          </p:cNvSpPr>
          <p:nvPr>
            <p:ph idx="13"/>
          </p:nvPr>
        </p:nvSpPr>
        <p:spPr>
          <a:xfrm>
            <a:off x="838200" y="1654908"/>
            <a:ext cx="4402184" cy="3815033"/>
          </a:xfrm>
          <a:prstGeom prst="rect">
            <a:avLst/>
          </a:prstGeom>
        </p:spPr>
        <p:txBody>
          <a:bodyPr>
            <a:normAutofit/>
          </a:bodyPr>
          <a:lstStyle>
            <a:lvl1pPr marL="0" indent="0">
              <a:buNone/>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p:txBody>
      </p:sp>
      <p:sp>
        <p:nvSpPr>
          <p:cNvPr id="13"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06844542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End Slide 1">
    <p:bg>
      <p:bgPr>
        <a:solidFill>
          <a:srgbClr val="D0C7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4065210594"/>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p:cSld name="End Slide 2">
    <p:bg>
      <p:bgPr>
        <a:solidFill>
          <a:srgbClr val="FFE8B6"/>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30387840"/>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p:cSld name="End Slide 3">
    <p:bg>
      <p:bgPr>
        <a:solidFill>
          <a:srgbClr val="F1C09D"/>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612877666"/>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p:cSld name="End Slide 4">
    <p:bg>
      <p:bgPr>
        <a:solidFill>
          <a:srgbClr val="DDC7D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539539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5">
    <p:bg>
      <p:bgPr>
        <a:solidFill>
          <a:srgbClr val="B1CFD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7"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723905178"/>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p:cSld name="End Slide 5">
    <p:bg>
      <p:bgPr>
        <a:solidFill>
          <a:srgbClr val="B1CFDF"/>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153843431"/>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p:cSld name="End Slide 6">
    <p:bg>
      <p:bgPr>
        <a:solidFill>
          <a:srgbClr val="A7C8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040885480"/>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p:cSld name="End Slide 7">
    <p:bg>
      <p:bgPr>
        <a:solidFill>
          <a:srgbClr val="C6CA9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348188132"/>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End Slide 8">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632081824"/>
      </p:ext>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rgbClr val="D0C7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marR="0" indent="0" algn="l" defTabSz="914400" rtl="0" eaLnBrk="1" fontAlgn="auto" latinLnBrk="0" hangingPunct="1">
              <a:lnSpc>
                <a:spcPct val="114000"/>
              </a:lnSpc>
              <a:spcBef>
                <a:spcPts val="1000"/>
              </a:spcBef>
              <a:spcAft>
                <a:spcPts val="0"/>
              </a:spcAft>
              <a:buClrTx/>
              <a:buSzTx/>
              <a:buFont typeface="Arial"/>
              <a:buNone/>
              <a:tabLst/>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908011174"/>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title" preserve="1">
  <p:cSld name="Title Slide 2">
    <p:bg>
      <p:bgPr>
        <a:solidFill>
          <a:srgbClr val="FFE8B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301357272"/>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3">
    <p:bg>
      <p:bgPr>
        <a:solidFill>
          <a:srgbClr val="F1C09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913134968"/>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Title Slide 4">
    <p:bg>
      <p:bgPr>
        <a:solidFill>
          <a:srgbClr val="DDC7D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743084746"/>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title" preserve="1">
  <p:cSld name="Title Slide 5">
    <p:bg>
      <p:bgPr>
        <a:solidFill>
          <a:srgbClr val="B1CFD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7"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782629190"/>
      </p:ext>
    </p:extLst>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Title Slide 6">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43645283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6">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850438206"/>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itle" preserve="1">
  <p:cSld name="Title Slide 7">
    <p:bg>
      <p:bgPr>
        <a:solidFill>
          <a:srgbClr val="C6CA9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055264055"/>
      </p:ext>
    </p:extLst>
  </p:cSld>
  <p:clrMapOvr>
    <a:masterClrMapping/>
  </p:clrMapOvr>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Title Slide 8">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9"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729271609"/>
      </p:ext>
    </p:extLst>
  </p:cSld>
  <p:clrMapOvr>
    <a:masterClrMapping/>
  </p:clrMapOvr>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199" y="1825625"/>
            <a:ext cx="10935789" cy="4351338"/>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4262805789"/>
      </p:ext>
    </p:extLst>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9" name="Content Placeholder 2"/>
          <p:cNvSpPr>
            <a:spLocks noGrp="1"/>
          </p:cNvSpPr>
          <p:nvPr>
            <p:ph idx="1"/>
          </p:nvPr>
        </p:nvSpPr>
        <p:spPr>
          <a:xfrm>
            <a:off x="6418217" y="1825625"/>
            <a:ext cx="5355771"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2"/>
          <p:cNvSpPr>
            <a:spLocks noGrp="1"/>
          </p:cNvSpPr>
          <p:nvPr>
            <p:ph idx="12"/>
          </p:nvPr>
        </p:nvSpPr>
        <p:spPr>
          <a:xfrm>
            <a:off x="836024" y="1825625"/>
            <a:ext cx="5207726"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484181796"/>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Two Content v2">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
        <p:nvSpPr>
          <p:cNvPr id="5" name="Content Placeholder 2"/>
          <p:cNvSpPr>
            <a:spLocks noGrp="1"/>
          </p:cNvSpPr>
          <p:nvPr>
            <p:ph idx="10"/>
          </p:nvPr>
        </p:nvSpPr>
        <p:spPr>
          <a:xfrm>
            <a:off x="838199" y="4126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 name="Content Placeholder 2"/>
          <p:cNvSpPr>
            <a:spLocks noGrp="1"/>
          </p:cNvSpPr>
          <p:nvPr>
            <p:ph idx="12"/>
          </p:nvPr>
        </p:nvSpPr>
        <p:spPr>
          <a:xfrm>
            <a:off x="838199" y="1840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3589588494"/>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content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a:prstGeom prst="rect">
            <a:avLst/>
          </a:prstGeom>
        </p:spPr>
        <p:txBody>
          <a:bodyPr anchor="b">
            <a:normAutofit/>
          </a:bodyPr>
          <a:lstStyle>
            <a:lvl1pPr algn="l">
              <a:lnSpc>
                <a:spcPct val="80000"/>
              </a:lnSpc>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7210696" y="3680400"/>
            <a:ext cx="423620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40383" y="1654909"/>
            <a:ext cx="1701505" cy="3815033"/>
          </a:xfrm>
          <a:prstGeom prst="rect">
            <a:avLst/>
          </a:prstGeom>
        </p:spPr>
      </p:pic>
      <p:sp>
        <p:nvSpPr>
          <p:cNvPr id="12" name="Content Placeholder 2"/>
          <p:cNvSpPr>
            <a:spLocks noGrp="1"/>
          </p:cNvSpPr>
          <p:nvPr>
            <p:ph idx="13"/>
          </p:nvPr>
        </p:nvSpPr>
        <p:spPr>
          <a:xfrm>
            <a:off x="838200" y="1654908"/>
            <a:ext cx="4402184" cy="3815033"/>
          </a:xfrm>
          <a:prstGeom prst="rect">
            <a:avLst/>
          </a:prstGeom>
        </p:spPr>
        <p:txBody>
          <a:bodyPr>
            <a:normAutofit/>
          </a:bodyPr>
          <a:lstStyle>
            <a:lvl1pPr marL="0" indent="0">
              <a:buNone/>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p:txBody>
      </p:sp>
      <p:sp>
        <p:nvSpPr>
          <p:cNvPr id="13"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61939156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End Slide 1">
    <p:bg>
      <p:bgPr>
        <a:solidFill>
          <a:srgbClr val="D0C7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923917998"/>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End Slide 2">
    <p:bg>
      <p:bgPr>
        <a:solidFill>
          <a:srgbClr val="FFE8B6"/>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624681781"/>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p:cSld name="End Slide 3">
    <p:bg>
      <p:bgPr>
        <a:solidFill>
          <a:srgbClr val="F1C09D"/>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25672493"/>
      </p:ext>
    </p:extLst>
  </p:cSld>
  <p:clrMapOvr>
    <a:masterClrMapping/>
  </p:clrMapOvr>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p:cSld name="End Slide 4">
    <p:bg>
      <p:bgPr>
        <a:solidFill>
          <a:srgbClr val="DDC7D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95466217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7">
    <p:bg>
      <p:bgPr>
        <a:solidFill>
          <a:srgbClr val="C6CA9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006414807"/>
      </p:ext>
    </p:extLst>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p:cSld name="End Slide 5">
    <p:bg>
      <p:bgPr>
        <a:solidFill>
          <a:srgbClr val="B1CFDF"/>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583663216"/>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p:cSld name="End Slide 6">
    <p:bg>
      <p:bgPr>
        <a:solidFill>
          <a:srgbClr val="A7C8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028762271"/>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preserve="1">
  <p:cSld name="End Slide 7">
    <p:bg>
      <p:bgPr>
        <a:solidFill>
          <a:srgbClr val="C6CA9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557970667"/>
      </p:ext>
    </p:extLst>
  </p:cSld>
  <p:clrMapOvr>
    <a:masterClrMapping/>
  </p:clrMapOvr>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p:cSld name="End Slide 8">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470003443"/>
      </p:ext>
    </p:extLst>
  </p:cSld>
  <p:clrMapOvr>
    <a:masterClrMapping/>
  </p:clrMapOvr>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rgbClr val="D0C7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marR="0" indent="0" algn="l" defTabSz="914400" rtl="0" eaLnBrk="1" fontAlgn="auto" latinLnBrk="0" hangingPunct="1">
              <a:lnSpc>
                <a:spcPct val="114000"/>
              </a:lnSpc>
              <a:spcBef>
                <a:spcPts val="1000"/>
              </a:spcBef>
              <a:spcAft>
                <a:spcPts val="0"/>
              </a:spcAft>
              <a:buClrTx/>
              <a:buSzTx/>
              <a:buFont typeface="Arial"/>
              <a:buNone/>
              <a:tabLst/>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697273742"/>
      </p:ext>
    </p:extLst>
  </p:cSld>
  <p:clrMapOvr>
    <a:masterClrMapping/>
  </p:clrMapOvr>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title" preserve="1">
  <p:cSld name="Title Slide 2">
    <p:bg>
      <p:bgPr>
        <a:solidFill>
          <a:srgbClr val="FFE8B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494754098"/>
      </p:ext>
    </p:extLst>
  </p:cSld>
  <p:clrMapOvr>
    <a:masterClrMapping/>
  </p:clrMapOvr>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title" preserve="1">
  <p:cSld name="Title Slide 3">
    <p:bg>
      <p:bgPr>
        <a:solidFill>
          <a:srgbClr val="F1C09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737943850"/>
      </p:ext>
    </p:extLst>
  </p:cSld>
  <p:clrMapOvr>
    <a:masterClrMapping/>
  </p:clrMapOvr>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title" preserve="1">
  <p:cSld name="Title Slide 4">
    <p:bg>
      <p:bgPr>
        <a:solidFill>
          <a:srgbClr val="DDC7D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718982231"/>
      </p:ext>
    </p:extLst>
  </p:cSld>
  <p:clrMapOvr>
    <a:masterClrMapping/>
  </p:clrMapOvr>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5">
    <p:bg>
      <p:bgPr>
        <a:solidFill>
          <a:srgbClr val="B1CFD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7"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09951040"/>
      </p:ext>
    </p:extLst>
  </p:cSld>
  <p:clrMapOvr>
    <a:masterClrMapping/>
  </p:clrMapOvr>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type="title" preserve="1">
  <p:cSld name="Title Slide 6">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95260035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Title Slide 8">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9"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444420327"/>
      </p:ext>
    </p:extLst>
  </p:cSld>
  <p:clrMapOvr>
    <a:masterClrMapping/>
  </p:clrMapOvr>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title" preserve="1">
  <p:cSld name="Title Slide 7">
    <p:bg>
      <p:bgPr>
        <a:solidFill>
          <a:srgbClr val="C6CA9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791559617"/>
      </p:ext>
    </p:extLst>
  </p:cSld>
  <p:clrMapOvr>
    <a:masterClrMapping/>
  </p:clrMapOvr>
  <p:timing>
    <p:tnLst>
      <p:par>
        <p:cTn id="1" dur="indefinite" restart="never" nodeType="tmRoot"/>
      </p:par>
    </p:tnLst>
  </p:timing>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itle" preserve="1">
  <p:cSld name="Title Slide 8">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524000" y="3602038"/>
            <a:ext cx="9144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
        <p:nvSpPr>
          <p:cNvPr id="9"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431666987"/>
      </p:ext>
    </p:extLst>
  </p:cSld>
  <p:clrMapOvr>
    <a:masterClrMapping/>
  </p:clrMapOvr>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199" y="1825625"/>
            <a:ext cx="10935789" cy="4351338"/>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941384849"/>
      </p:ext>
    </p:extLst>
  </p:cSld>
  <p:clrMapOvr>
    <a:masterClrMapping/>
  </p:clrMapOvr>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9" name="Content Placeholder 2"/>
          <p:cNvSpPr>
            <a:spLocks noGrp="1"/>
          </p:cNvSpPr>
          <p:nvPr>
            <p:ph idx="1"/>
          </p:nvPr>
        </p:nvSpPr>
        <p:spPr>
          <a:xfrm>
            <a:off x="6418217" y="1825625"/>
            <a:ext cx="5355771"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2"/>
          <p:cNvSpPr>
            <a:spLocks noGrp="1"/>
          </p:cNvSpPr>
          <p:nvPr>
            <p:ph idx="12"/>
          </p:nvPr>
        </p:nvSpPr>
        <p:spPr>
          <a:xfrm>
            <a:off x="836024" y="1825625"/>
            <a:ext cx="5207726"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4144888661"/>
      </p:ext>
    </p:extLst>
  </p:cSld>
  <p:clrMapOvr>
    <a:masterClrMapping/>
  </p:clrMapOvr>
  <p:timing>
    <p:tnLst>
      <p:par>
        <p:cTn id="1" dur="indefinite" restart="never" nodeType="tmRoot"/>
      </p:par>
    </p:tnLst>
  </p:timing>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p:cSld name="Two Content v2">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8"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
        <p:nvSpPr>
          <p:cNvPr id="5" name="Content Placeholder 2"/>
          <p:cNvSpPr>
            <a:spLocks noGrp="1"/>
          </p:cNvSpPr>
          <p:nvPr>
            <p:ph idx="10"/>
          </p:nvPr>
        </p:nvSpPr>
        <p:spPr>
          <a:xfrm>
            <a:off x="838199" y="4126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 name="Content Placeholder 2"/>
          <p:cNvSpPr>
            <a:spLocks noGrp="1"/>
          </p:cNvSpPr>
          <p:nvPr>
            <p:ph idx="12"/>
          </p:nvPr>
        </p:nvSpPr>
        <p:spPr>
          <a:xfrm>
            <a:off x="838199" y="1840841"/>
            <a:ext cx="10935789" cy="2114280"/>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1737628402"/>
      </p:ext>
    </p:extLst>
  </p:cSld>
  <p:clrMapOvr>
    <a:masterClrMapping/>
  </p:clrMapOvr>
  <p:timing>
    <p:tnLst>
      <p:par>
        <p:cTn id="1" dur="indefinite" restart="never" nodeType="tmRoot"/>
      </p:par>
    </p:tnLst>
  </p:timing>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p:cSld name="content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a:prstGeom prst="rect">
            <a:avLst/>
          </a:prstGeom>
        </p:spPr>
        <p:txBody>
          <a:bodyPr anchor="b">
            <a:normAutofit/>
          </a:bodyPr>
          <a:lstStyle>
            <a:lvl1pPr algn="l">
              <a:lnSpc>
                <a:spcPct val="80000"/>
              </a:lnSpc>
              <a:defRPr sz="4000" b="1" i="1">
                <a:latin typeface="Times New Roman" charset="0"/>
                <a:ea typeface="Times New Roman" charset="0"/>
                <a:cs typeface="Times New Roman"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7210696" y="3680400"/>
            <a:ext cx="423620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40383" y="1654909"/>
            <a:ext cx="1701505" cy="3815033"/>
          </a:xfrm>
          <a:prstGeom prst="rect">
            <a:avLst/>
          </a:prstGeom>
        </p:spPr>
      </p:pic>
      <p:sp>
        <p:nvSpPr>
          <p:cNvPr id="12" name="Content Placeholder 2"/>
          <p:cNvSpPr>
            <a:spLocks noGrp="1"/>
          </p:cNvSpPr>
          <p:nvPr>
            <p:ph idx="13"/>
          </p:nvPr>
        </p:nvSpPr>
        <p:spPr>
          <a:xfrm>
            <a:off x="838200" y="1654908"/>
            <a:ext cx="4402184" cy="3815033"/>
          </a:xfrm>
          <a:prstGeom prst="rect">
            <a:avLst/>
          </a:prstGeom>
        </p:spPr>
        <p:txBody>
          <a:bodyPr>
            <a:normAutofit/>
          </a:bodyPr>
          <a:lstStyle>
            <a:lvl1pPr marL="0" indent="0">
              <a:buNone/>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smtClean="0"/>
              <a:t>Click to edit Master text styles</a:t>
            </a:r>
          </a:p>
        </p:txBody>
      </p:sp>
      <p:sp>
        <p:nvSpPr>
          <p:cNvPr id="13"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5992442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p:cSld name="End Slide 1">
    <p:bg>
      <p:bgPr>
        <a:solidFill>
          <a:srgbClr val="D0C7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702364780"/>
      </p:ext>
    </p:extLst>
  </p:cSld>
  <p:clrMapOvr>
    <a:masterClrMapping/>
  </p:clrMapOvr>
  <p:timing>
    <p:tnLst>
      <p:par>
        <p:cTn id="1" dur="indefinite" restart="never" nodeType="tmRoot"/>
      </p:par>
    </p:tnLst>
  </p:timing>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p:cSld name="End Slide 2">
    <p:bg>
      <p:bgPr>
        <a:solidFill>
          <a:srgbClr val="FFE8B6"/>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314269834"/>
      </p:ext>
    </p:extLst>
  </p:cSld>
  <p:clrMapOvr>
    <a:masterClrMapping/>
  </p:clrMapOvr>
  <p:timing>
    <p:tnLst>
      <p:par>
        <p:cTn id="1" dur="indefinite" restart="never" nodeType="tmRoot"/>
      </p:par>
    </p:tnLst>
  </p:timing>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p:cSld name="End Slide 3">
    <p:bg>
      <p:bgPr>
        <a:solidFill>
          <a:srgbClr val="F1C09D"/>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152566302"/>
      </p:ext>
    </p:extLst>
  </p:cSld>
  <p:clrMapOvr>
    <a:masterClrMapping/>
  </p:clrMapOvr>
  <p:timing>
    <p:tnLst>
      <p:par>
        <p:cTn id="1" dur="indefinite" restart="never" nodeType="tmRoot"/>
      </p:par>
    </p:tnLst>
  </p:timing>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p:cSld name="End Slide 4">
    <p:bg>
      <p:bgPr>
        <a:solidFill>
          <a:srgbClr val="DDC7D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56800387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Divider content slide">
    <p:bg>
      <p:bgRef idx="1001">
        <a:schemeClr val="bg1"/>
      </p:bgRef>
    </p:bg>
    <p:spTree>
      <p:nvGrpSpPr>
        <p:cNvPr id="1" name=""/>
        <p:cNvGrpSpPr/>
        <p:nvPr/>
      </p:nvGrpSpPr>
      <p:grpSpPr>
        <a:xfrm>
          <a:off x="0" y="0"/>
          <a:ext cx="0" cy="0"/>
          <a:chOff x="0" y="0"/>
          <a:chExt cx="0" cy="0"/>
        </a:xfrm>
      </p:grpSpPr>
      <p:sp>
        <p:nvSpPr>
          <p:cNvPr id="13"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
        <p:nvSpPr>
          <p:cNvPr id="7" name="TextBox 6"/>
          <p:cNvSpPr txBox="1"/>
          <p:nvPr/>
        </p:nvSpPr>
        <p:spPr>
          <a:xfrm>
            <a:off x="1131804" y="1340563"/>
            <a:ext cx="3168203" cy="4508927"/>
          </a:xfrm>
          <a:prstGeom prst="rect">
            <a:avLst/>
          </a:prstGeom>
          <a:noFill/>
        </p:spPr>
        <p:txBody>
          <a:bodyPr wrap="square" rtlCol="0">
            <a:spAutoFit/>
          </a:bodyPr>
          <a:lstStyle/>
          <a:p>
            <a:r>
              <a:rPr lang="en-GB" sz="28700" b="1" dirty="0" smtClean="0">
                <a:latin typeface="Times New Roman" panose="02020603050405020304" pitchFamily="18" charset="0"/>
                <a:cs typeface="Times New Roman" panose="02020603050405020304" pitchFamily="18" charset="0"/>
              </a:rPr>
              <a:t>2</a:t>
            </a:r>
            <a:endParaRPr lang="en-GB" sz="28700" b="1" dirty="0">
              <a:latin typeface="Times New Roman" panose="02020603050405020304" pitchFamily="18" charset="0"/>
              <a:cs typeface="Times New Roman" panose="02020603050405020304" pitchFamily="18" charset="0"/>
            </a:endParaRPr>
          </a:p>
        </p:txBody>
      </p:sp>
      <p:sp>
        <p:nvSpPr>
          <p:cNvPr id="8" name="Rectangle 7"/>
          <p:cNvSpPr/>
          <p:nvPr/>
        </p:nvSpPr>
        <p:spPr>
          <a:xfrm>
            <a:off x="4958739" y="2268832"/>
            <a:ext cx="5884521" cy="3231654"/>
          </a:xfrm>
          <a:prstGeom prst="rect">
            <a:avLst/>
          </a:prstGeom>
        </p:spPr>
        <p:txBody>
          <a:bodyPr wrap="square">
            <a:spAutoFit/>
          </a:bodyPr>
          <a:lstStyle/>
          <a:p>
            <a:pPr>
              <a:lnSpc>
                <a:spcPct val="100000"/>
              </a:lnSpc>
            </a:pPr>
            <a:r>
              <a:rPr lang="en-US" sz="3200" b="1" i="1" dirty="0" err="1">
                <a:latin typeface="Times New Roman" charset="0"/>
                <a:ea typeface="Times New Roman" charset="0"/>
                <a:cs typeface="Times New Roman" charset="0"/>
              </a:rPr>
              <a:t>L</a:t>
            </a:r>
            <a:r>
              <a:rPr lang="en-US" sz="3200" b="1" i="1" dirty="0" err="1" smtClean="0">
                <a:latin typeface="Times New Roman" charset="0"/>
                <a:ea typeface="Times New Roman" charset="0"/>
                <a:cs typeface="Times New Roman" charset="0"/>
              </a:rPr>
              <a:t>orem</a:t>
            </a:r>
            <a:r>
              <a:rPr lang="en-US" sz="3200" b="1" i="1" dirty="0" smtClean="0">
                <a:latin typeface="Times New Roman" charset="0"/>
                <a:ea typeface="Times New Roman" charset="0"/>
                <a:cs typeface="Times New Roman" charset="0"/>
              </a:rPr>
              <a:t> ipsum dolor sit </a:t>
            </a:r>
            <a:r>
              <a:rPr lang="en-US" sz="3200" b="1" i="1" dirty="0" err="1" smtClean="0">
                <a:latin typeface="Times New Roman" charset="0"/>
                <a:ea typeface="Times New Roman" charset="0"/>
                <a:cs typeface="Times New Roman" charset="0"/>
              </a:rPr>
              <a:t>amet</a:t>
            </a:r>
            <a:r>
              <a:rPr lang="en-US" sz="3200" b="1" i="1" dirty="0" smtClean="0">
                <a:latin typeface="Times New Roman" charset="0"/>
                <a:ea typeface="Times New Roman" charset="0"/>
                <a:cs typeface="Times New Roman" charset="0"/>
              </a:rPr>
              <a:t>, sit </a:t>
            </a:r>
            <a:r>
              <a:rPr lang="en-US" sz="3200" b="1" i="1" dirty="0" err="1" smtClean="0">
                <a:latin typeface="Times New Roman" charset="0"/>
                <a:ea typeface="Times New Roman" charset="0"/>
                <a:cs typeface="Times New Roman" charset="0"/>
              </a:rPr>
              <a:t>erat</a:t>
            </a:r>
            <a:r>
              <a:rPr lang="en-US" sz="3200" b="1" i="1" dirty="0" smtClean="0">
                <a:latin typeface="Times New Roman" charset="0"/>
                <a:ea typeface="Times New Roman" charset="0"/>
                <a:cs typeface="Times New Roman" charset="0"/>
              </a:rPr>
              <a:t> </a:t>
            </a:r>
            <a:r>
              <a:rPr lang="en-US" sz="3200" b="1" i="1" dirty="0" err="1" smtClean="0">
                <a:latin typeface="Times New Roman" charset="0"/>
                <a:ea typeface="Times New Roman" charset="0"/>
                <a:cs typeface="Times New Roman" charset="0"/>
              </a:rPr>
              <a:t>delectus</a:t>
            </a:r>
            <a:r>
              <a:rPr lang="en-US" sz="3200" b="1" i="1" dirty="0" smtClean="0">
                <a:latin typeface="Times New Roman" charset="0"/>
                <a:ea typeface="Times New Roman" charset="0"/>
                <a:cs typeface="Times New Roman" charset="0"/>
              </a:rPr>
              <a:t> postulant </a:t>
            </a:r>
            <a:r>
              <a:rPr lang="en-US" sz="3200" b="1" i="1" dirty="0" err="1" smtClean="0">
                <a:latin typeface="Times New Roman" charset="0"/>
                <a:ea typeface="Times New Roman" charset="0"/>
                <a:cs typeface="Times New Roman" charset="0"/>
              </a:rPr>
              <a:t>ut</a:t>
            </a:r>
            <a:r>
              <a:rPr lang="en-US" sz="3200" b="1" i="1" dirty="0" smtClean="0">
                <a:latin typeface="Times New Roman" charset="0"/>
                <a:ea typeface="Times New Roman" charset="0"/>
                <a:cs typeface="Times New Roman" charset="0"/>
              </a:rPr>
              <a:t> cum no </a:t>
            </a:r>
            <a:r>
              <a:rPr lang="en-US" sz="3200" b="1" i="1" dirty="0" err="1" smtClean="0">
                <a:latin typeface="Times New Roman" charset="0"/>
                <a:ea typeface="Times New Roman" charset="0"/>
                <a:cs typeface="Times New Roman" charset="0"/>
              </a:rPr>
              <a:t>elit</a:t>
            </a:r>
            <a:r>
              <a:rPr lang="en-US" sz="3200" b="1" i="1" dirty="0" smtClean="0">
                <a:latin typeface="Times New Roman" charset="0"/>
                <a:ea typeface="Times New Roman" charset="0"/>
                <a:cs typeface="Times New Roman" charset="0"/>
              </a:rPr>
              <a:t> </a:t>
            </a:r>
            <a:r>
              <a:rPr lang="en-US" sz="3200" b="1" i="1" dirty="0" err="1" smtClean="0">
                <a:latin typeface="Times New Roman" charset="0"/>
                <a:ea typeface="Times New Roman" charset="0"/>
                <a:cs typeface="Times New Roman" charset="0"/>
              </a:rPr>
              <a:t>electram</a:t>
            </a:r>
            <a:r>
              <a:rPr lang="en-US" sz="3200" b="1" i="1" dirty="0" smtClean="0">
                <a:latin typeface="Times New Roman" charset="0"/>
                <a:ea typeface="Times New Roman" charset="0"/>
                <a:cs typeface="Times New Roman" charset="0"/>
              </a:rPr>
              <a:t>.</a:t>
            </a:r>
          </a:p>
          <a:p>
            <a:pPr>
              <a:lnSpc>
                <a:spcPct val="100000"/>
              </a:lnSpc>
            </a:pPr>
            <a:endParaRPr lang="en-US" dirty="0"/>
          </a:p>
          <a:p>
            <a:pPr>
              <a:lnSpc>
                <a:spcPct val="100000"/>
              </a:lnSpc>
            </a:pPr>
            <a:r>
              <a:rPr lang="en-US" dirty="0" smtClean="0">
                <a:solidFill>
                  <a:srgbClr val="5E5E5E"/>
                </a:solidFill>
              </a:rPr>
              <a:t>Lorem ipsum dolor sit </a:t>
            </a:r>
            <a:r>
              <a:rPr lang="en-US" dirty="0" err="1" smtClean="0">
                <a:solidFill>
                  <a:srgbClr val="5E5E5E"/>
                </a:solidFill>
              </a:rPr>
              <a:t>amet</a:t>
            </a:r>
            <a:r>
              <a:rPr lang="en-US" dirty="0" smtClean="0">
                <a:solidFill>
                  <a:srgbClr val="5E5E5E"/>
                </a:solidFill>
              </a:rPr>
              <a:t>, sit </a:t>
            </a:r>
            <a:r>
              <a:rPr lang="en-US" dirty="0" err="1" smtClean="0">
                <a:solidFill>
                  <a:srgbClr val="5E5E5E"/>
                </a:solidFill>
              </a:rPr>
              <a:t>erat</a:t>
            </a:r>
            <a:r>
              <a:rPr lang="en-US" dirty="0" smtClean="0">
                <a:solidFill>
                  <a:srgbClr val="5E5E5E"/>
                </a:solidFill>
              </a:rPr>
              <a:t> </a:t>
            </a:r>
            <a:r>
              <a:rPr lang="en-US" dirty="0" err="1" smtClean="0">
                <a:solidFill>
                  <a:srgbClr val="5E5E5E"/>
                </a:solidFill>
              </a:rPr>
              <a:t>delectus</a:t>
            </a:r>
            <a:r>
              <a:rPr lang="en-US" dirty="0" smtClean="0">
                <a:solidFill>
                  <a:srgbClr val="5E5E5E"/>
                </a:solidFill>
              </a:rPr>
              <a:t> postulant </a:t>
            </a:r>
            <a:r>
              <a:rPr lang="en-US" dirty="0" err="1" smtClean="0">
                <a:solidFill>
                  <a:srgbClr val="5E5E5E"/>
                </a:solidFill>
              </a:rPr>
              <a:t>ut.</a:t>
            </a:r>
            <a:r>
              <a:rPr lang="en-US" dirty="0" smtClean="0">
                <a:solidFill>
                  <a:srgbClr val="5E5E5E"/>
                </a:solidFill>
              </a:rPr>
              <a:t> Cum no </a:t>
            </a:r>
            <a:r>
              <a:rPr lang="en-US" dirty="0" err="1" smtClean="0">
                <a:solidFill>
                  <a:srgbClr val="5E5E5E"/>
                </a:solidFill>
              </a:rPr>
              <a:t>elit</a:t>
            </a:r>
            <a:r>
              <a:rPr lang="en-US" dirty="0" smtClean="0">
                <a:solidFill>
                  <a:srgbClr val="5E5E5E"/>
                </a:solidFill>
              </a:rPr>
              <a:t> </a:t>
            </a:r>
            <a:r>
              <a:rPr lang="en-US" dirty="0" err="1" smtClean="0">
                <a:solidFill>
                  <a:srgbClr val="5E5E5E"/>
                </a:solidFill>
              </a:rPr>
              <a:t>electram</a:t>
            </a:r>
            <a:r>
              <a:rPr lang="en-US" dirty="0" smtClean="0">
                <a:solidFill>
                  <a:srgbClr val="5E5E5E"/>
                </a:solidFill>
              </a:rPr>
              <a:t>. Eos cu </a:t>
            </a:r>
            <a:r>
              <a:rPr lang="en-US" dirty="0" err="1" smtClean="0">
                <a:solidFill>
                  <a:srgbClr val="5E5E5E"/>
                </a:solidFill>
              </a:rPr>
              <a:t>velit</a:t>
            </a:r>
            <a:r>
              <a:rPr lang="en-US" dirty="0" smtClean="0">
                <a:solidFill>
                  <a:srgbClr val="5E5E5E"/>
                </a:solidFill>
              </a:rPr>
              <a:t> </a:t>
            </a:r>
            <a:r>
              <a:rPr lang="en-US" dirty="0" err="1" smtClean="0">
                <a:solidFill>
                  <a:srgbClr val="5E5E5E"/>
                </a:solidFill>
              </a:rPr>
              <a:t>errem</a:t>
            </a:r>
            <a:r>
              <a:rPr lang="en-US" dirty="0" smtClean="0">
                <a:solidFill>
                  <a:srgbClr val="5E5E5E"/>
                </a:solidFill>
              </a:rPr>
              <a:t> oblique, per at </a:t>
            </a:r>
            <a:r>
              <a:rPr lang="en-US" dirty="0" err="1" smtClean="0">
                <a:solidFill>
                  <a:srgbClr val="5E5E5E"/>
                </a:solidFill>
              </a:rPr>
              <a:t>homero</a:t>
            </a:r>
            <a:r>
              <a:rPr lang="en-US" dirty="0" smtClean="0">
                <a:solidFill>
                  <a:srgbClr val="5E5E5E"/>
                </a:solidFill>
              </a:rPr>
              <a:t> oblique </a:t>
            </a:r>
            <a:r>
              <a:rPr lang="en-US" dirty="0" err="1" smtClean="0">
                <a:solidFill>
                  <a:srgbClr val="5E5E5E"/>
                </a:solidFill>
              </a:rPr>
              <a:t>alterum</a:t>
            </a:r>
            <a:r>
              <a:rPr lang="en-US" dirty="0" smtClean="0">
                <a:solidFill>
                  <a:srgbClr val="5E5E5E"/>
                </a:solidFill>
              </a:rPr>
              <a:t>, </a:t>
            </a:r>
            <a:r>
              <a:rPr lang="en-US" dirty="0" err="1" smtClean="0">
                <a:solidFill>
                  <a:srgbClr val="5E5E5E"/>
                </a:solidFill>
              </a:rPr>
              <a:t>causae</a:t>
            </a:r>
            <a:r>
              <a:rPr lang="en-US" dirty="0" smtClean="0">
                <a:solidFill>
                  <a:srgbClr val="5E5E5E"/>
                </a:solidFill>
              </a:rPr>
              <a:t> </a:t>
            </a:r>
            <a:r>
              <a:rPr lang="en-US" dirty="0" err="1" smtClean="0">
                <a:solidFill>
                  <a:srgbClr val="5E5E5E"/>
                </a:solidFill>
              </a:rPr>
              <a:t>impedit</a:t>
            </a:r>
            <a:r>
              <a:rPr lang="en-US" dirty="0" smtClean="0">
                <a:solidFill>
                  <a:srgbClr val="5E5E5E"/>
                </a:solidFill>
              </a:rPr>
              <a:t> </a:t>
            </a:r>
            <a:r>
              <a:rPr lang="en-US" dirty="0" err="1" smtClean="0">
                <a:solidFill>
                  <a:srgbClr val="5E5E5E"/>
                </a:solidFill>
              </a:rPr>
              <a:t>accusamus</a:t>
            </a:r>
            <a:r>
              <a:rPr lang="en-US" dirty="0" smtClean="0">
                <a:solidFill>
                  <a:srgbClr val="5E5E5E"/>
                </a:solidFill>
              </a:rPr>
              <a:t> </a:t>
            </a:r>
            <a:r>
              <a:rPr lang="en-US" dirty="0" err="1" smtClean="0">
                <a:solidFill>
                  <a:srgbClr val="5E5E5E"/>
                </a:solidFill>
              </a:rPr>
              <a:t>vel</a:t>
            </a:r>
            <a:r>
              <a:rPr lang="en-US" dirty="0" smtClean="0">
                <a:solidFill>
                  <a:srgbClr val="5E5E5E"/>
                </a:solidFill>
              </a:rPr>
              <a:t> at. </a:t>
            </a:r>
            <a:r>
              <a:rPr lang="en-US" dirty="0" err="1" smtClean="0">
                <a:solidFill>
                  <a:srgbClr val="5E5E5E"/>
                </a:solidFill>
              </a:rPr>
              <a:t>Te</a:t>
            </a:r>
            <a:r>
              <a:rPr lang="en-US" dirty="0" smtClean="0">
                <a:solidFill>
                  <a:srgbClr val="5E5E5E"/>
                </a:solidFill>
              </a:rPr>
              <a:t> his </a:t>
            </a:r>
            <a:r>
              <a:rPr lang="en-US" dirty="0" err="1" smtClean="0">
                <a:solidFill>
                  <a:srgbClr val="5E5E5E"/>
                </a:solidFill>
              </a:rPr>
              <a:t>porro</a:t>
            </a:r>
            <a:r>
              <a:rPr lang="en-US" dirty="0" smtClean="0">
                <a:solidFill>
                  <a:srgbClr val="5E5E5E"/>
                </a:solidFill>
              </a:rPr>
              <a:t> </a:t>
            </a:r>
            <a:r>
              <a:rPr lang="en-US" dirty="0" err="1" smtClean="0">
                <a:solidFill>
                  <a:srgbClr val="5E5E5E"/>
                </a:solidFill>
              </a:rPr>
              <a:t>ubique</a:t>
            </a:r>
            <a:r>
              <a:rPr lang="en-US" dirty="0" smtClean="0">
                <a:solidFill>
                  <a:srgbClr val="5E5E5E"/>
                </a:solidFill>
              </a:rPr>
              <a:t> </a:t>
            </a:r>
            <a:r>
              <a:rPr lang="en-US" dirty="0" err="1" smtClean="0">
                <a:solidFill>
                  <a:srgbClr val="5E5E5E"/>
                </a:solidFill>
              </a:rPr>
              <a:t>petentium</a:t>
            </a:r>
            <a:r>
              <a:rPr lang="en-US" dirty="0" smtClean="0">
                <a:solidFill>
                  <a:srgbClr val="5E5E5E"/>
                </a:solidFill>
              </a:rPr>
              <a:t>. </a:t>
            </a:r>
            <a:r>
              <a:rPr lang="en-US" dirty="0" err="1" smtClean="0">
                <a:solidFill>
                  <a:srgbClr val="5E5E5E"/>
                </a:solidFill>
              </a:rPr>
              <a:t>Eu</a:t>
            </a:r>
            <a:r>
              <a:rPr lang="en-US" dirty="0" smtClean="0">
                <a:solidFill>
                  <a:srgbClr val="5E5E5E"/>
                </a:solidFill>
              </a:rPr>
              <a:t> </a:t>
            </a:r>
            <a:r>
              <a:rPr lang="en-US" dirty="0" err="1" smtClean="0">
                <a:solidFill>
                  <a:srgbClr val="5E5E5E"/>
                </a:solidFill>
              </a:rPr>
              <a:t>nam</a:t>
            </a:r>
            <a:r>
              <a:rPr lang="en-US" dirty="0" smtClean="0">
                <a:solidFill>
                  <a:srgbClr val="5E5E5E"/>
                </a:solidFill>
              </a:rPr>
              <a:t> lorem </a:t>
            </a:r>
            <a:r>
              <a:rPr lang="en-US" dirty="0" err="1" smtClean="0">
                <a:solidFill>
                  <a:srgbClr val="5E5E5E"/>
                </a:solidFill>
              </a:rPr>
              <a:t>velit</a:t>
            </a:r>
            <a:r>
              <a:rPr lang="en-US" dirty="0" smtClean="0">
                <a:solidFill>
                  <a:srgbClr val="5E5E5E"/>
                </a:solidFill>
              </a:rPr>
              <a:t> </a:t>
            </a:r>
            <a:r>
              <a:rPr lang="en-US" dirty="0" err="1" smtClean="0">
                <a:solidFill>
                  <a:srgbClr val="5E5E5E"/>
                </a:solidFill>
              </a:rPr>
              <a:t>elitr</a:t>
            </a:r>
            <a:r>
              <a:rPr lang="en-US" dirty="0" smtClean="0">
                <a:solidFill>
                  <a:srgbClr val="5E5E5E"/>
                </a:solidFill>
              </a:rPr>
              <a:t>, </a:t>
            </a:r>
            <a:r>
              <a:rPr lang="en-US" dirty="0" err="1" smtClean="0">
                <a:solidFill>
                  <a:srgbClr val="5E5E5E"/>
                </a:solidFill>
              </a:rPr>
              <a:t>eos</a:t>
            </a:r>
            <a:r>
              <a:rPr lang="en-US" dirty="0" smtClean="0">
                <a:solidFill>
                  <a:srgbClr val="5E5E5E"/>
                </a:solidFill>
              </a:rPr>
              <a:t> </a:t>
            </a:r>
            <a:r>
              <a:rPr lang="en-US" dirty="0" err="1" smtClean="0">
                <a:solidFill>
                  <a:srgbClr val="5E5E5E"/>
                </a:solidFill>
              </a:rPr>
              <a:t>te</a:t>
            </a:r>
            <a:r>
              <a:rPr lang="en-US" dirty="0" smtClean="0">
                <a:solidFill>
                  <a:srgbClr val="5E5E5E"/>
                </a:solidFill>
              </a:rPr>
              <a:t> </a:t>
            </a:r>
            <a:r>
              <a:rPr lang="en-US" dirty="0" err="1" smtClean="0">
                <a:solidFill>
                  <a:srgbClr val="5E5E5E"/>
                </a:solidFill>
              </a:rPr>
              <a:t>quodsi</a:t>
            </a:r>
            <a:r>
              <a:rPr lang="en-US" dirty="0" smtClean="0">
                <a:solidFill>
                  <a:srgbClr val="5E5E5E"/>
                </a:solidFill>
              </a:rPr>
              <a:t> </a:t>
            </a:r>
            <a:r>
              <a:rPr lang="en-US" dirty="0" err="1" smtClean="0">
                <a:solidFill>
                  <a:srgbClr val="5E5E5E"/>
                </a:solidFill>
              </a:rPr>
              <a:t>perpetua</a:t>
            </a:r>
            <a:r>
              <a:rPr lang="en-US" dirty="0" smtClean="0">
                <a:solidFill>
                  <a:srgbClr val="5E5E5E"/>
                </a:solidFill>
              </a:rPr>
              <a:t>.</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658831" y="1977142"/>
            <a:ext cx="1701505" cy="3815033"/>
          </a:xfrm>
          <a:prstGeom prst="rect">
            <a:avLst/>
          </a:prstGeom>
        </p:spPr>
      </p:pic>
      <p:sp>
        <p:nvSpPr>
          <p:cNvPr id="14" name="Title 1"/>
          <p:cNvSpPr txBox="1">
            <a:spLocks/>
          </p:cNvSpPr>
          <p:nvPr/>
        </p:nvSpPr>
        <p:spPr>
          <a:xfrm>
            <a:off x="990599" y="517525"/>
            <a:ext cx="1093578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i="1" kern="1200">
                <a:solidFill>
                  <a:schemeClr val="tx1"/>
                </a:solidFill>
                <a:latin typeface="Times New Roman" charset="0"/>
                <a:ea typeface="Times New Roman" charset="0"/>
                <a:cs typeface="Times New Roman"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1247235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p:cSld name="End Slide 5">
    <p:bg>
      <p:bgPr>
        <a:solidFill>
          <a:srgbClr val="B1CFDF"/>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3913076322"/>
      </p:ext>
    </p:extLst>
  </p:cSld>
  <p:clrMapOvr>
    <a:masterClrMapping/>
  </p:clrMapOvr>
  <p:timing>
    <p:tnLst>
      <p:par>
        <p:cTn id="1" dur="indefinite" restart="never" nodeType="tmRoot"/>
      </p:par>
    </p:tnLst>
  </p:timing>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p:cSld name="End Slide 6">
    <p:bg>
      <p:bgPr>
        <a:solidFill>
          <a:srgbClr val="A7C8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617017742"/>
      </p:ext>
    </p:extLst>
  </p:cSld>
  <p:clrMapOvr>
    <a:masterClrMapping/>
  </p:clrMapOvr>
  <p:timing>
    <p:tnLst>
      <p:par>
        <p:cTn id="1" dur="indefinite" restart="never" nodeType="tmRoot"/>
      </p:par>
    </p:tnLst>
  </p:timing>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preserve="1">
  <p:cSld name="End Slide 7">
    <p:bg>
      <p:bgPr>
        <a:solidFill>
          <a:srgbClr val="C6CA9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533273215"/>
      </p:ext>
    </p:extLst>
  </p:cSld>
  <p:clrMapOvr>
    <a:masterClrMapping/>
  </p:clrMapOvr>
  <p:timing>
    <p:tnLst>
      <p:par>
        <p:cTn id="1" dur="indefinite" restart="never" nodeType="tmRoot"/>
      </p:par>
    </p:tnLst>
  </p:timing>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p:cSld name="End Slide 8">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76940107"/>
      </p:ext>
    </p:extLst>
  </p:cSld>
  <p:clrMapOvr>
    <a:masterClrMapping/>
  </p:clrMapOvr>
  <p:timing>
    <p:tnLst>
      <p:par>
        <p:cTn id="1" dur="indefinite" restart="never" nodeType="tmRoot"/>
      </p:par>
    </p:tnLst>
  </p:timing>
</p:sldLayout>
</file>

<file path=ppt/slideLayouts/slideLayout9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p>
            <a:endParaRPr lang="en-GB" dirty="0"/>
          </a:p>
        </p:txBody>
      </p:sp>
    </p:spTree>
    <p:extLst>
      <p:ext uri="{BB962C8B-B14F-4D97-AF65-F5344CB8AC3E}">
        <p14:creationId xmlns:p14="http://schemas.microsoft.com/office/powerpoint/2010/main" val="1885829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2.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18" Type="http://schemas.openxmlformats.org/officeDocument/2006/relationships/slideLayout" Target="../slideLayouts/slideLayout51.xml"/><Relationship Id="rId3" Type="http://schemas.openxmlformats.org/officeDocument/2006/relationships/slideLayout" Target="../slideLayouts/slideLayout36.xml"/><Relationship Id="rId21" Type="http://schemas.openxmlformats.org/officeDocument/2006/relationships/theme" Target="../theme/theme3.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slideLayout" Target="../slideLayouts/slideLayout50.xml"/><Relationship Id="rId2" Type="http://schemas.openxmlformats.org/officeDocument/2006/relationships/slideLayout" Target="../slideLayouts/slideLayout35.xml"/><Relationship Id="rId16" Type="http://schemas.openxmlformats.org/officeDocument/2006/relationships/slideLayout" Target="../slideLayouts/slideLayout49.xml"/><Relationship Id="rId20" Type="http://schemas.openxmlformats.org/officeDocument/2006/relationships/slideLayout" Target="../slideLayouts/slideLayout53.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slideLayout" Target="../slideLayouts/slideLayout48.xml"/><Relationship Id="rId10" Type="http://schemas.openxmlformats.org/officeDocument/2006/relationships/slideLayout" Target="../slideLayouts/slideLayout43.xml"/><Relationship Id="rId19" Type="http://schemas.openxmlformats.org/officeDocument/2006/relationships/slideLayout" Target="../slideLayouts/slideLayout52.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1.xml"/><Relationship Id="rId13" Type="http://schemas.openxmlformats.org/officeDocument/2006/relationships/slideLayout" Target="../slideLayouts/slideLayout66.xml"/><Relationship Id="rId18" Type="http://schemas.openxmlformats.org/officeDocument/2006/relationships/slideLayout" Target="../slideLayouts/slideLayout71.xml"/><Relationship Id="rId3" Type="http://schemas.openxmlformats.org/officeDocument/2006/relationships/slideLayout" Target="../slideLayouts/slideLayout56.xml"/><Relationship Id="rId21" Type="http://schemas.openxmlformats.org/officeDocument/2006/relationships/theme" Target="../theme/theme4.xml"/><Relationship Id="rId7" Type="http://schemas.openxmlformats.org/officeDocument/2006/relationships/slideLayout" Target="../slideLayouts/slideLayout60.xml"/><Relationship Id="rId12" Type="http://schemas.openxmlformats.org/officeDocument/2006/relationships/slideLayout" Target="../slideLayouts/slideLayout65.xml"/><Relationship Id="rId17" Type="http://schemas.openxmlformats.org/officeDocument/2006/relationships/slideLayout" Target="../slideLayouts/slideLayout70.xml"/><Relationship Id="rId2" Type="http://schemas.openxmlformats.org/officeDocument/2006/relationships/slideLayout" Target="../slideLayouts/slideLayout55.xml"/><Relationship Id="rId16" Type="http://schemas.openxmlformats.org/officeDocument/2006/relationships/slideLayout" Target="../slideLayouts/slideLayout69.xml"/><Relationship Id="rId20" Type="http://schemas.openxmlformats.org/officeDocument/2006/relationships/slideLayout" Target="../slideLayouts/slideLayout73.xml"/><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5" Type="http://schemas.openxmlformats.org/officeDocument/2006/relationships/slideLayout" Target="../slideLayouts/slideLayout68.xml"/><Relationship Id="rId10" Type="http://schemas.openxmlformats.org/officeDocument/2006/relationships/slideLayout" Target="../slideLayouts/slideLayout63.xml"/><Relationship Id="rId19" Type="http://schemas.openxmlformats.org/officeDocument/2006/relationships/slideLayout" Target="../slideLayouts/slideLayout72.xml"/><Relationship Id="rId4" Type="http://schemas.openxmlformats.org/officeDocument/2006/relationships/slideLayout" Target="../slideLayouts/slideLayout57.xml"/><Relationship Id="rId9" Type="http://schemas.openxmlformats.org/officeDocument/2006/relationships/slideLayout" Target="../slideLayouts/slideLayout62.xml"/><Relationship Id="rId14" Type="http://schemas.openxmlformats.org/officeDocument/2006/relationships/slideLayout" Target="../slideLayouts/slideLayout6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81.xml"/><Relationship Id="rId13" Type="http://schemas.openxmlformats.org/officeDocument/2006/relationships/slideLayout" Target="../slideLayouts/slideLayout86.xml"/><Relationship Id="rId18" Type="http://schemas.openxmlformats.org/officeDocument/2006/relationships/slideLayout" Target="../slideLayouts/slideLayout91.xml"/><Relationship Id="rId3" Type="http://schemas.openxmlformats.org/officeDocument/2006/relationships/slideLayout" Target="../slideLayouts/slideLayout76.xml"/><Relationship Id="rId21" Type="http://schemas.openxmlformats.org/officeDocument/2006/relationships/slideLayout" Target="../slideLayouts/slideLayout94.xml"/><Relationship Id="rId7" Type="http://schemas.openxmlformats.org/officeDocument/2006/relationships/slideLayout" Target="../slideLayouts/slideLayout80.xml"/><Relationship Id="rId12" Type="http://schemas.openxmlformats.org/officeDocument/2006/relationships/slideLayout" Target="../slideLayouts/slideLayout85.xml"/><Relationship Id="rId17" Type="http://schemas.openxmlformats.org/officeDocument/2006/relationships/slideLayout" Target="../slideLayouts/slideLayout90.xml"/><Relationship Id="rId2" Type="http://schemas.openxmlformats.org/officeDocument/2006/relationships/slideLayout" Target="../slideLayouts/slideLayout75.xml"/><Relationship Id="rId16" Type="http://schemas.openxmlformats.org/officeDocument/2006/relationships/slideLayout" Target="../slideLayouts/slideLayout89.xml"/><Relationship Id="rId20" Type="http://schemas.openxmlformats.org/officeDocument/2006/relationships/slideLayout" Target="../slideLayouts/slideLayout93.xml"/><Relationship Id="rId1" Type="http://schemas.openxmlformats.org/officeDocument/2006/relationships/slideLayout" Target="../slideLayouts/slideLayout74.xml"/><Relationship Id="rId6" Type="http://schemas.openxmlformats.org/officeDocument/2006/relationships/slideLayout" Target="../slideLayouts/slideLayout79.xml"/><Relationship Id="rId11" Type="http://schemas.openxmlformats.org/officeDocument/2006/relationships/slideLayout" Target="../slideLayouts/slideLayout84.xml"/><Relationship Id="rId5" Type="http://schemas.openxmlformats.org/officeDocument/2006/relationships/slideLayout" Target="../slideLayouts/slideLayout78.xml"/><Relationship Id="rId15" Type="http://schemas.openxmlformats.org/officeDocument/2006/relationships/slideLayout" Target="../slideLayouts/slideLayout88.xml"/><Relationship Id="rId10" Type="http://schemas.openxmlformats.org/officeDocument/2006/relationships/slideLayout" Target="../slideLayouts/slideLayout83.xml"/><Relationship Id="rId19" Type="http://schemas.openxmlformats.org/officeDocument/2006/relationships/slideLayout" Target="../slideLayouts/slideLayout92.xml"/><Relationship Id="rId4" Type="http://schemas.openxmlformats.org/officeDocument/2006/relationships/slideLayout" Target="../slideLayouts/slideLayout77.xml"/><Relationship Id="rId9" Type="http://schemas.openxmlformats.org/officeDocument/2006/relationships/slideLayout" Target="../slideLayouts/slideLayout82.xml"/><Relationship Id="rId14" Type="http://schemas.openxmlformats.org/officeDocument/2006/relationships/slideLayout" Target="../slideLayouts/slideLayout87.xml"/><Relationship Id="rId22"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3" name="Title Placeholder 32"/>
          <p:cNvSpPr>
            <a:spLocks noGrp="1"/>
          </p:cNvSpPr>
          <p:nvPr>
            <p:ph type="title"/>
          </p:nvPr>
        </p:nvSpPr>
        <p:spPr>
          <a:xfrm>
            <a:off x="838200" y="365125"/>
            <a:ext cx="10936800"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4" name="Text Placeholder 33"/>
          <p:cNvSpPr>
            <a:spLocks noGrp="1"/>
          </p:cNvSpPr>
          <p:nvPr>
            <p:ph type="body" idx="1"/>
          </p:nvPr>
        </p:nvSpPr>
        <p:spPr>
          <a:xfrm>
            <a:off x="838200" y="1825625"/>
            <a:ext cx="109368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36"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140241491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000" b="1" i="1"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114000"/>
        </a:lnSpc>
        <a:spcBef>
          <a:spcPts val="1000"/>
        </a:spcBef>
        <a:buFont typeface="Arial"/>
        <a:buChar char="•"/>
        <a:defRPr sz="2400" kern="1200">
          <a:solidFill>
            <a:srgbClr val="5E5E5E"/>
          </a:solidFill>
          <a:latin typeface="+mn-lt"/>
          <a:ea typeface="+mn-ea"/>
          <a:cs typeface="+mn-cs"/>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rgbClr val="5E5E5E"/>
          </a:solidFill>
          <a:latin typeface="+mn-lt"/>
          <a:ea typeface="+mn-ea"/>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rgbClr val="5E5E5E"/>
          </a:solidFill>
          <a:latin typeface="+mn-lt"/>
          <a:ea typeface="+mn-ea"/>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rgbClr val="5E5E5E"/>
          </a:solidFill>
          <a:latin typeface="+mn-lt"/>
          <a:ea typeface="+mn-ea"/>
          <a:cs typeface="+mn-cs"/>
        </a:defRPr>
      </a:lvl4pPr>
      <a:lvl5pPr marL="2057400" indent="-228600" algn="l" defTabSz="914400" rtl="0" eaLnBrk="1" latinLnBrk="0" hangingPunct="1">
        <a:lnSpc>
          <a:spcPct val="114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3" name="Title Placeholder 32"/>
          <p:cNvSpPr>
            <a:spLocks noGrp="1"/>
          </p:cNvSpPr>
          <p:nvPr>
            <p:ph type="title"/>
          </p:nvPr>
        </p:nvSpPr>
        <p:spPr>
          <a:xfrm>
            <a:off x="838200" y="365127"/>
            <a:ext cx="10936800"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4" name="Text Placeholder 33"/>
          <p:cNvSpPr>
            <a:spLocks noGrp="1"/>
          </p:cNvSpPr>
          <p:nvPr>
            <p:ph type="body" idx="1"/>
          </p:nvPr>
        </p:nvSpPr>
        <p:spPr>
          <a:xfrm>
            <a:off x="838200" y="1825625"/>
            <a:ext cx="109368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36" name="Footer Placeholder 4"/>
          <p:cNvSpPr>
            <a:spLocks noGrp="1"/>
          </p:cNvSpPr>
          <p:nvPr>
            <p:ph type="ftr" sz="quarter" idx="3"/>
          </p:nvPr>
        </p:nvSpPr>
        <p:spPr>
          <a:xfrm>
            <a:off x="10884559" y="6489042"/>
            <a:ext cx="1224231" cy="365125"/>
          </a:xfrm>
          <a:prstGeom prst="rect">
            <a:avLst/>
          </a:prstGeom>
        </p:spPr>
        <p:txBody>
          <a:bodyPr/>
          <a:lstStyle>
            <a:lvl1pPr algn="l">
              <a:defRPr sz="750">
                <a:solidFill>
                  <a:srgbClr val="5E5E5E"/>
                </a:solidFill>
              </a:defRPr>
            </a:lvl1pPr>
          </a:lstStyle>
          <a:p>
            <a:pPr fontAlgn="base">
              <a:spcBef>
                <a:spcPct val="0"/>
              </a:spcBef>
              <a:spcAft>
                <a:spcPct val="0"/>
              </a:spcAft>
            </a:pPr>
            <a:r>
              <a:rPr lang="en-US" smtClean="0">
                <a:cs typeface="Arial" charset="0"/>
              </a:rPr>
              <a:t>© ICAEW 2017</a:t>
            </a:r>
            <a:endParaRPr lang="en-US" dirty="0">
              <a:cs typeface="Arial" charset="0"/>
            </a:endParaRPr>
          </a:p>
        </p:txBody>
      </p:sp>
    </p:spTree>
    <p:extLst>
      <p:ext uri="{BB962C8B-B14F-4D97-AF65-F5344CB8AC3E}">
        <p14:creationId xmlns:p14="http://schemas.microsoft.com/office/powerpoint/2010/main" val="7996952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iming>
    <p:tnLst>
      <p:par>
        <p:cTn id="1" dur="indefinite" restart="never" nodeType="tmRoot"/>
      </p:par>
    </p:tnLst>
  </p:timing>
  <p:hf sldNum="0" hdr="0" dt="0"/>
  <p:txStyles>
    <p:titleStyle>
      <a:lvl1pPr algn="l" defTabSz="685800" rtl="0" eaLnBrk="1" latinLnBrk="0" hangingPunct="1">
        <a:lnSpc>
          <a:spcPct val="90000"/>
        </a:lnSpc>
        <a:spcBef>
          <a:spcPct val="0"/>
        </a:spcBef>
        <a:buNone/>
        <a:defRPr sz="3000" b="1" i="1" kern="1200">
          <a:solidFill>
            <a:schemeClr val="tx1"/>
          </a:solidFill>
          <a:latin typeface="Times New Roman" panose="02020603050405020304" pitchFamily="18" charset="0"/>
          <a:ea typeface="+mj-ea"/>
          <a:cs typeface="Times New Roman" panose="02020603050405020304" pitchFamily="18" charset="0"/>
        </a:defRPr>
      </a:lvl1pPr>
    </p:titleStyle>
    <p:bodyStyle>
      <a:lvl1pPr marL="171450" indent="-171450" algn="l" defTabSz="685800" rtl="0" eaLnBrk="1" latinLnBrk="0" hangingPunct="1">
        <a:lnSpc>
          <a:spcPct val="114000"/>
        </a:lnSpc>
        <a:spcBef>
          <a:spcPts val="750"/>
        </a:spcBef>
        <a:buFont typeface="Arial"/>
        <a:buChar char="•"/>
        <a:defRPr sz="1800" kern="1200">
          <a:solidFill>
            <a:srgbClr val="5E5E5E"/>
          </a:solidFill>
          <a:latin typeface="+mn-lt"/>
          <a:ea typeface="+mn-ea"/>
          <a:cs typeface="+mn-cs"/>
        </a:defRPr>
      </a:lvl1pPr>
      <a:lvl2pPr marL="514350" indent="-171450" algn="l" defTabSz="685800" rtl="0" eaLnBrk="1" latinLnBrk="0" hangingPunct="1">
        <a:lnSpc>
          <a:spcPct val="114000"/>
        </a:lnSpc>
        <a:spcBef>
          <a:spcPts val="375"/>
        </a:spcBef>
        <a:buFont typeface="Arial" panose="020B0604020202020204" pitchFamily="34" charset="0"/>
        <a:buChar char="-"/>
        <a:defRPr sz="1500" kern="1200">
          <a:solidFill>
            <a:srgbClr val="5E5E5E"/>
          </a:solidFill>
          <a:latin typeface="+mn-lt"/>
          <a:ea typeface="+mn-ea"/>
          <a:cs typeface="+mn-cs"/>
        </a:defRPr>
      </a:lvl2pPr>
      <a:lvl3pPr marL="857250" indent="-171450" algn="l" defTabSz="685800" rtl="0" eaLnBrk="1" latinLnBrk="0" hangingPunct="1">
        <a:lnSpc>
          <a:spcPct val="114000"/>
        </a:lnSpc>
        <a:spcBef>
          <a:spcPts val="375"/>
        </a:spcBef>
        <a:buFont typeface="Arial" panose="020B0604020202020204" pitchFamily="34" charset="0"/>
        <a:buChar char="-"/>
        <a:defRPr sz="1350" kern="1200">
          <a:solidFill>
            <a:srgbClr val="5E5E5E"/>
          </a:solidFill>
          <a:latin typeface="+mn-lt"/>
          <a:ea typeface="+mn-ea"/>
          <a:cs typeface="+mn-cs"/>
        </a:defRPr>
      </a:lvl3pPr>
      <a:lvl4pPr marL="1200150" indent="-171450" algn="l" defTabSz="685800" rtl="0" eaLnBrk="1" latinLnBrk="0" hangingPunct="1">
        <a:lnSpc>
          <a:spcPct val="114000"/>
        </a:lnSpc>
        <a:spcBef>
          <a:spcPts val="375"/>
        </a:spcBef>
        <a:buFont typeface="Arial" panose="020B0604020202020204" pitchFamily="34" charset="0"/>
        <a:buChar char="-"/>
        <a:defRPr sz="1200" kern="1200">
          <a:solidFill>
            <a:srgbClr val="5E5E5E"/>
          </a:solidFill>
          <a:latin typeface="+mn-lt"/>
          <a:ea typeface="+mn-ea"/>
          <a:cs typeface="+mn-cs"/>
        </a:defRPr>
      </a:lvl4pPr>
      <a:lvl5pPr marL="1543050" indent="-171450" algn="l" defTabSz="685800" rtl="0" eaLnBrk="1" latinLnBrk="0" hangingPunct="1">
        <a:lnSpc>
          <a:spcPct val="114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3" name="Title Placeholder 32"/>
          <p:cNvSpPr>
            <a:spLocks noGrp="1"/>
          </p:cNvSpPr>
          <p:nvPr>
            <p:ph type="title"/>
          </p:nvPr>
        </p:nvSpPr>
        <p:spPr>
          <a:xfrm>
            <a:off x="838200" y="365125"/>
            <a:ext cx="10936800"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4" name="Text Placeholder 33"/>
          <p:cNvSpPr>
            <a:spLocks noGrp="1"/>
          </p:cNvSpPr>
          <p:nvPr>
            <p:ph type="body" idx="1"/>
          </p:nvPr>
        </p:nvSpPr>
        <p:spPr>
          <a:xfrm>
            <a:off x="838200" y="1825625"/>
            <a:ext cx="109368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36"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92823656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 id="2147483715" r:id="rId18"/>
    <p:sldLayoutId id="2147483716" r:id="rId19"/>
    <p:sldLayoutId id="2147483717" r:id="rId20"/>
  </p:sldLayoutIdLst>
  <p:timing>
    <p:tnLst>
      <p:par>
        <p:cTn id="1" dur="indefinite" restart="never" nodeType="tmRoot"/>
      </p:par>
    </p:tnLst>
  </p:timing>
  <p:txStyles>
    <p:titleStyle>
      <a:lvl1pPr algn="l" defTabSz="914400" rtl="0" eaLnBrk="1" latinLnBrk="0" hangingPunct="1">
        <a:lnSpc>
          <a:spcPct val="90000"/>
        </a:lnSpc>
        <a:spcBef>
          <a:spcPct val="0"/>
        </a:spcBef>
        <a:buNone/>
        <a:defRPr sz="4000" b="1" i="1"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114000"/>
        </a:lnSpc>
        <a:spcBef>
          <a:spcPts val="1000"/>
        </a:spcBef>
        <a:buFont typeface="Arial"/>
        <a:buChar char="•"/>
        <a:defRPr sz="2400" kern="1200">
          <a:solidFill>
            <a:srgbClr val="5E5E5E"/>
          </a:solidFill>
          <a:latin typeface="+mn-lt"/>
          <a:ea typeface="+mn-ea"/>
          <a:cs typeface="+mn-cs"/>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rgbClr val="5E5E5E"/>
          </a:solidFill>
          <a:latin typeface="+mn-lt"/>
          <a:ea typeface="+mn-ea"/>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rgbClr val="5E5E5E"/>
          </a:solidFill>
          <a:latin typeface="+mn-lt"/>
          <a:ea typeface="+mn-ea"/>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rgbClr val="5E5E5E"/>
          </a:solidFill>
          <a:latin typeface="+mn-lt"/>
          <a:ea typeface="+mn-ea"/>
          <a:cs typeface="+mn-cs"/>
        </a:defRPr>
      </a:lvl4pPr>
      <a:lvl5pPr marL="2057400" indent="-228600" algn="l" defTabSz="914400" rtl="0" eaLnBrk="1" latinLnBrk="0" hangingPunct="1">
        <a:lnSpc>
          <a:spcPct val="114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3" name="Title Placeholder 32"/>
          <p:cNvSpPr>
            <a:spLocks noGrp="1"/>
          </p:cNvSpPr>
          <p:nvPr>
            <p:ph type="title"/>
          </p:nvPr>
        </p:nvSpPr>
        <p:spPr>
          <a:xfrm>
            <a:off x="838200" y="365125"/>
            <a:ext cx="10936800"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4" name="Text Placeholder 33"/>
          <p:cNvSpPr>
            <a:spLocks noGrp="1"/>
          </p:cNvSpPr>
          <p:nvPr>
            <p:ph type="body" idx="1"/>
          </p:nvPr>
        </p:nvSpPr>
        <p:spPr>
          <a:xfrm>
            <a:off x="838200" y="1825625"/>
            <a:ext cx="109368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36"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2436518701"/>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 id="2147483735" r:id="rId17"/>
    <p:sldLayoutId id="2147483736" r:id="rId18"/>
    <p:sldLayoutId id="2147483737" r:id="rId19"/>
    <p:sldLayoutId id="2147483738" r:id="rId20"/>
  </p:sldLayoutIdLst>
  <p:timing>
    <p:tnLst>
      <p:par>
        <p:cTn id="1" dur="indefinite" restart="never" nodeType="tmRoot"/>
      </p:par>
    </p:tnLst>
  </p:timing>
  <p:txStyles>
    <p:titleStyle>
      <a:lvl1pPr algn="l" defTabSz="914400" rtl="0" eaLnBrk="1" latinLnBrk="0" hangingPunct="1">
        <a:lnSpc>
          <a:spcPct val="90000"/>
        </a:lnSpc>
        <a:spcBef>
          <a:spcPct val="0"/>
        </a:spcBef>
        <a:buNone/>
        <a:defRPr sz="4000" b="1" i="1"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114000"/>
        </a:lnSpc>
        <a:spcBef>
          <a:spcPts val="1000"/>
        </a:spcBef>
        <a:buFont typeface="Arial"/>
        <a:buChar char="•"/>
        <a:defRPr sz="2400" kern="1200">
          <a:solidFill>
            <a:srgbClr val="5E5E5E"/>
          </a:solidFill>
          <a:latin typeface="+mn-lt"/>
          <a:ea typeface="+mn-ea"/>
          <a:cs typeface="+mn-cs"/>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rgbClr val="5E5E5E"/>
          </a:solidFill>
          <a:latin typeface="+mn-lt"/>
          <a:ea typeface="+mn-ea"/>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rgbClr val="5E5E5E"/>
          </a:solidFill>
          <a:latin typeface="+mn-lt"/>
          <a:ea typeface="+mn-ea"/>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rgbClr val="5E5E5E"/>
          </a:solidFill>
          <a:latin typeface="+mn-lt"/>
          <a:ea typeface="+mn-ea"/>
          <a:cs typeface="+mn-cs"/>
        </a:defRPr>
      </a:lvl4pPr>
      <a:lvl5pPr marL="2057400" indent="-228600" algn="l" defTabSz="914400" rtl="0" eaLnBrk="1" latinLnBrk="0" hangingPunct="1">
        <a:lnSpc>
          <a:spcPct val="114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3" name="Title Placeholder 32"/>
          <p:cNvSpPr>
            <a:spLocks noGrp="1"/>
          </p:cNvSpPr>
          <p:nvPr>
            <p:ph type="title"/>
          </p:nvPr>
        </p:nvSpPr>
        <p:spPr>
          <a:xfrm>
            <a:off x="838200" y="365125"/>
            <a:ext cx="10936800"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4" name="Text Placeholder 33"/>
          <p:cNvSpPr>
            <a:spLocks noGrp="1"/>
          </p:cNvSpPr>
          <p:nvPr>
            <p:ph type="body" idx="1"/>
          </p:nvPr>
        </p:nvSpPr>
        <p:spPr>
          <a:xfrm>
            <a:off x="838200" y="1825625"/>
            <a:ext cx="109368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36"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endParaRPr lang="en-GB" dirty="0"/>
          </a:p>
        </p:txBody>
      </p:sp>
    </p:spTree>
    <p:extLst>
      <p:ext uri="{BB962C8B-B14F-4D97-AF65-F5344CB8AC3E}">
        <p14:creationId xmlns:p14="http://schemas.microsoft.com/office/powerpoint/2010/main" val="829565524"/>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 id="2147483752" r:id="rId13"/>
    <p:sldLayoutId id="2147483753" r:id="rId14"/>
    <p:sldLayoutId id="2147483754" r:id="rId15"/>
    <p:sldLayoutId id="2147483755" r:id="rId16"/>
    <p:sldLayoutId id="2147483756" r:id="rId17"/>
    <p:sldLayoutId id="2147483757" r:id="rId18"/>
    <p:sldLayoutId id="2147483758" r:id="rId19"/>
    <p:sldLayoutId id="2147483759" r:id="rId20"/>
    <p:sldLayoutId id="2147483760" r:id="rId2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000" b="1" i="1"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114000"/>
        </a:lnSpc>
        <a:spcBef>
          <a:spcPts val="1000"/>
        </a:spcBef>
        <a:buFont typeface="Arial"/>
        <a:buChar char="•"/>
        <a:defRPr sz="2400" kern="1200">
          <a:solidFill>
            <a:srgbClr val="5E5E5E"/>
          </a:solidFill>
          <a:latin typeface="+mn-lt"/>
          <a:ea typeface="+mn-ea"/>
          <a:cs typeface="+mn-cs"/>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rgbClr val="5E5E5E"/>
          </a:solidFill>
          <a:latin typeface="+mn-lt"/>
          <a:ea typeface="+mn-ea"/>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rgbClr val="5E5E5E"/>
          </a:solidFill>
          <a:latin typeface="+mn-lt"/>
          <a:ea typeface="+mn-ea"/>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rgbClr val="5E5E5E"/>
          </a:solidFill>
          <a:latin typeface="+mn-lt"/>
          <a:ea typeface="+mn-ea"/>
          <a:cs typeface="+mn-cs"/>
        </a:defRPr>
      </a:lvl4pPr>
      <a:lvl5pPr marL="2057400" indent="-228600" algn="l" defTabSz="914400" rtl="0" eaLnBrk="1" latinLnBrk="0" hangingPunct="1">
        <a:lnSpc>
          <a:spcPct val="114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GB" dirty="0">
                <a:solidFill>
                  <a:srgbClr val="000000"/>
                </a:solidFill>
              </a:rPr>
              <a:t>Presentation to sell </a:t>
            </a:r>
            <a:r>
              <a:rPr lang="en-GB" dirty="0" smtClean="0">
                <a:solidFill>
                  <a:srgbClr val="000000"/>
                </a:solidFill>
              </a:rPr>
              <a:t>assurance </a:t>
            </a:r>
            <a:r>
              <a:rPr lang="en-GB" dirty="0">
                <a:solidFill>
                  <a:srgbClr val="000000"/>
                </a:solidFill>
              </a:rPr>
              <a:t>m</a:t>
            </a:r>
            <a:r>
              <a:rPr lang="en-GB" dirty="0" smtClean="0">
                <a:solidFill>
                  <a:srgbClr val="000000"/>
                </a:solidFill>
              </a:rPr>
              <a:t>aps </a:t>
            </a:r>
            <a:r>
              <a:rPr lang="en-GB" dirty="0">
                <a:solidFill>
                  <a:srgbClr val="000000"/>
                </a:solidFill>
              </a:rPr>
              <a:t>to senior management</a:t>
            </a:r>
          </a:p>
        </p:txBody>
      </p:sp>
      <p:sp>
        <p:nvSpPr>
          <p:cNvPr id="7" name="Subtitle 6"/>
          <p:cNvSpPr>
            <a:spLocks noGrp="1"/>
          </p:cNvSpPr>
          <p:nvPr>
            <p:ph type="subTitle" idx="1"/>
          </p:nvPr>
        </p:nvSpPr>
        <p:spPr>
          <a:xfrm>
            <a:off x="692331" y="3602038"/>
            <a:ext cx="10776858" cy="2315436"/>
          </a:xfrm>
        </p:spPr>
        <p:txBody>
          <a:bodyPr vert="horz" lIns="91440" tIns="45720" rIns="91440" bIns="45720" rtlCol="0">
            <a:normAutofit fontScale="92500"/>
          </a:bodyPr>
          <a:lstStyle/>
          <a:p>
            <a:pPr marL="228600" indent="-228600">
              <a:buChar char="•"/>
            </a:pPr>
            <a:r>
              <a:rPr lang="en-GB" b="0" cap="none" dirty="0" smtClean="0">
                <a:solidFill>
                  <a:srgbClr val="5E5E5E"/>
                </a:solidFill>
              </a:rPr>
              <a:t>This brief slide pack is designed to provide practitioners with key bullets points and notes to help them sell the idea of assurance maps to senior management. </a:t>
            </a:r>
          </a:p>
          <a:p>
            <a:pPr marL="228600" indent="-228600">
              <a:buChar char="•"/>
            </a:pPr>
            <a:r>
              <a:rPr lang="en-GB" b="0" cap="none" dirty="0" smtClean="0">
                <a:solidFill>
                  <a:srgbClr val="5E5E5E"/>
                </a:solidFill>
              </a:rPr>
              <a:t>Turn on Notes or view as Notes Page to access additional guidance.</a:t>
            </a:r>
          </a:p>
          <a:p>
            <a:pPr marL="228600" indent="-228600">
              <a:buChar char="•"/>
            </a:pPr>
            <a:r>
              <a:rPr lang="en-GB" b="0" cap="none" dirty="0" smtClean="0">
                <a:solidFill>
                  <a:srgbClr val="5E5E5E"/>
                </a:solidFill>
              </a:rPr>
              <a:t>The presentation can be tailored to meet the needs of specific audiences and organisations.  </a:t>
            </a:r>
          </a:p>
          <a:p>
            <a:pPr marL="228600" indent="-228600">
              <a:buChar char="•"/>
            </a:pPr>
            <a:endParaRPr lang="en-GB" dirty="0">
              <a:solidFill>
                <a:srgbClr val="5E5E5E"/>
              </a:solidFill>
            </a:endParaRPr>
          </a:p>
        </p:txBody>
      </p:sp>
    </p:spTree>
    <p:extLst>
      <p:ext uri="{BB962C8B-B14F-4D97-AF65-F5344CB8AC3E}">
        <p14:creationId xmlns:p14="http://schemas.microsoft.com/office/powerpoint/2010/main" val="1582020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rgbClr val="000000"/>
                </a:solidFill>
              </a:rPr>
              <a:t>Benefits: </a:t>
            </a:r>
            <a:r>
              <a:rPr lang="en-GB" dirty="0" smtClean="0">
                <a:solidFill>
                  <a:srgbClr val="000000"/>
                </a:solidFill>
              </a:rPr>
              <a:t>boards </a:t>
            </a:r>
            <a:r>
              <a:rPr lang="en-GB" dirty="0">
                <a:solidFill>
                  <a:srgbClr val="000000"/>
                </a:solidFill>
              </a:rPr>
              <a:t>and </a:t>
            </a:r>
            <a:r>
              <a:rPr lang="en-GB" dirty="0" smtClean="0">
                <a:solidFill>
                  <a:srgbClr val="000000"/>
                </a:solidFill>
              </a:rPr>
              <a:t>senior </a:t>
            </a:r>
            <a:r>
              <a:rPr lang="en-GB" dirty="0">
                <a:solidFill>
                  <a:srgbClr val="000000"/>
                </a:solidFill>
              </a:rPr>
              <a:t>m</a:t>
            </a:r>
            <a:r>
              <a:rPr lang="en-GB" dirty="0" smtClean="0">
                <a:solidFill>
                  <a:srgbClr val="000000"/>
                </a:solidFill>
              </a:rPr>
              <a:t>anagement</a:t>
            </a:r>
            <a:endParaRPr lang="en-GB" dirty="0">
              <a:solidFill>
                <a:srgbClr val="000000"/>
              </a:solidFill>
            </a:endParaRPr>
          </a:p>
        </p:txBody>
      </p:sp>
      <p:sp>
        <p:nvSpPr>
          <p:cNvPr id="5" name="Content Placeholder 4"/>
          <p:cNvSpPr>
            <a:spLocks noGrp="1"/>
          </p:cNvSpPr>
          <p:nvPr>
            <p:ph idx="1"/>
          </p:nvPr>
        </p:nvSpPr>
        <p:spPr/>
        <p:txBody>
          <a:bodyPr>
            <a:normAutofit lnSpcReduction="10000"/>
          </a:bodyPr>
          <a:lstStyle/>
          <a:p>
            <a:r>
              <a:rPr lang="en-GB" dirty="0"/>
              <a:t>Summarises evidence on the effectiveness of the state of </a:t>
            </a:r>
            <a:r>
              <a:rPr lang="en-GB" dirty="0" smtClean="0"/>
              <a:t>internal </a:t>
            </a:r>
            <a:r>
              <a:rPr lang="en-GB" dirty="0"/>
              <a:t>c</a:t>
            </a:r>
            <a:r>
              <a:rPr lang="en-GB" dirty="0" smtClean="0"/>
              <a:t>ontrol versus </a:t>
            </a:r>
            <a:r>
              <a:rPr lang="en-GB" dirty="0"/>
              <a:t>known risks</a:t>
            </a:r>
          </a:p>
          <a:p>
            <a:r>
              <a:rPr lang="en-GB" dirty="0"/>
              <a:t>Helps to identify gaps in assurance needs </a:t>
            </a:r>
          </a:p>
          <a:p>
            <a:r>
              <a:rPr lang="en-GB" dirty="0"/>
              <a:t>Can be used to identify areas of over control</a:t>
            </a:r>
          </a:p>
          <a:p>
            <a:r>
              <a:rPr lang="en-GB" dirty="0"/>
              <a:t>Raises the understanding of the risk profile and strengthens accountability and ownership of control issues</a:t>
            </a:r>
          </a:p>
          <a:p>
            <a:r>
              <a:rPr lang="en-GB" dirty="0"/>
              <a:t>Enables oversight of all assurance providers and assurance activities</a:t>
            </a:r>
          </a:p>
          <a:p>
            <a:r>
              <a:rPr lang="en-GB" dirty="0"/>
              <a:t>Enables better use of assurance skills and resources</a:t>
            </a:r>
          </a:p>
          <a:p>
            <a:r>
              <a:rPr lang="en-GB" dirty="0"/>
              <a:t>Supports safer corporate reporting of risks, controls and assurance </a:t>
            </a:r>
          </a:p>
        </p:txBody>
      </p:sp>
    </p:spTree>
    <p:extLst>
      <p:ext uri="{BB962C8B-B14F-4D97-AF65-F5344CB8AC3E}">
        <p14:creationId xmlns:p14="http://schemas.microsoft.com/office/powerpoint/2010/main" val="1375769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rPr>
              <a:t>Benefits: </a:t>
            </a:r>
            <a:r>
              <a:rPr lang="en-GB" dirty="0" smtClean="0">
                <a:solidFill>
                  <a:srgbClr val="000000"/>
                </a:solidFill>
              </a:rPr>
              <a:t>risk </a:t>
            </a:r>
            <a:r>
              <a:rPr lang="en-GB" dirty="0">
                <a:solidFill>
                  <a:srgbClr val="000000"/>
                </a:solidFill>
              </a:rPr>
              <a:t>and </a:t>
            </a:r>
            <a:r>
              <a:rPr lang="en-GB" dirty="0" smtClean="0">
                <a:solidFill>
                  <a:srgbClr val="000000"/>
                </a:solidFill>
              </a:rPr>
              <a:t>audit </a:t>
            </a:r>
            <a:r>
              <a:rPr lang="en-GB" dirty="0">
                <a:solidFill>
                  <a:srgbClr val="000000"/>
                </a:solidFill>
              </a:rPr>
              <a:t>c</a:t>
            </a:r>
            <a:r>
              <a:rPr lang="en-GB" dirty="0" smtClean="0">
                <a:solidFill>
                  <a:srgbClr val="000000"/>
                </a:solidFill>
              </a:rPr>
              <a:t>ommittees</a:t>
            </a:r>
            <a:endParaRPr lang="en-GB" dirty="0">
              <a:solidFill>
                <a:srgbClr val="000000"/>
              </a:solidFill>
            </a:endParaRPr>
          </a:p>
        </p:txBody>
      </p:sp>
      <p:sp>
        <p:nvSpPr>
          <p:cNvPr id="3" name="Content Placeholder 2"/>
          <p:cNvSpPr>
            <a:spLocks noGrp="1"/>
          </p:cNvSpPr>
          <p:nvPr>
            <p:ph idx="1"/>
          </p:nvPr>
        </p:nvSpPr>
        <p:spPr/>
        <p:txBody>
          <a:bodyPr/>
          <a:lstStyle/>
          <a:p>
            <a:r>
              <a:rPr lang="en-GB" dirty="0"/>
              <a:t>Factual high level summary of the state of assurance </a:t>
            </a:r>
          </a:p>
          <a:p>
            <a:r>
              <a:rPr lang="en-GB" dirty="0"/>
              <a:t>Enables better decision </a:t>
            </a:r>
            <a:r>
              <a:rPr lang="en-GB" dirty="0" smtClean="0"/>
              <a:t>making, </a:t>
            </a:r>
            <a:r>
              <a:rPr lang="en-GB" dirty="0" err="1" smtClean="0"/>
              <a:t>eg</a:t>
            </a:r>
            <a:r>
              <a:rPr lang="en-GB" dirty="0" smtClean="0"/>
              <a:t> </a:t>
            </a:r>
            <a:r>
              <a:rPr lang="en-GB" dirty="0"/>
              <a:t>how </a:t>
            </a:r>
            <a:r>
              <a:rPr lang="en-GB" dirty="0" smtClean="0"/>
              <a:t>better to use internal </a:t>
            </a:r>
            <a:r>
              <a:rPr lang="en-GB" dirty="0"/>
              <a:t>a</a:t>
            </a:r>
            <a:r>
              <a:rPr lang="en-GB" dirty="0" smtClean="0"/>
              <a:t>udit </a:t>
            </a:r>
            <a:r>
              <a:rPr lang="en-GB" dirty="0"/>
              <a:t>and other assurance providers against risk and where there are gaps</a:t>
            </a:r>
          </a:p>
          <a:p>
            <a:r>
              <a:rPr lang="en-GB" dirty="0"/>
              <a:t>Creates better evidence to support assurances provided to the </a:t>
            </a:r>
            <a:r>
              <a:rPr lang="en-GB" dirty="0" smtClean="0"/>
              <a:t>board </a:t>
            </a:r>
            <a:r>
              <a:rPr lang="en-GB" dirty="0"/>
              <a:t>on </a:t>
            </a:r>
            <a:r>
              <a:rPr lang="en-GB" dirty="0" smtClean="0"/>
              <a:t>the state </a:t>
            </a:r>
            <a:r>
              <a:rPr lang="en-GB" dirty="0"/>
              <a:t>of </a:t>
            </a:r>
            <a:r>
              <a:rPr lang="en-GB" dirty="0" smtClean="0"/>
              <a:t>internal control </a:t>
            </a:r>
            <a:endParaRPr lang="en-GB" dirty="0"/>
          </a:p>
          <a:p>
            <a:r>
              <a:rPr lang="en-GB" dirty="0"/>
              <a:t>Supports public reports on </a:t>
            </a:r>
            <a:r>
              <a:rPr lang="en-GB" dirty="0" smtClean="0"/>
              <a:t>governance </a:t>
            </a:r>
            <a:r>
              <a:rPr lang="en-GB" dirty="0"/>
              <a:t>and </a:t>
            </a:r>
            <a:r>
              <a:rPr lang="en-GB" dirty="0" smtClean="0"/>
              <a:t>statement </a:t>
            </a:r>
            <a:r>
              <a:rPr lang="en-GB" dirty="0"/>
              <a:t>of </a:t>
            </a:r>
            <a:r>
              <a:rPr lang="en-GB" dirty="0" smtClean="0"/>
              <a:t>internal </a:t>
            </a:r>
            <a:r>
              <a:rPr lang="en-GB" dirty="0"/>
              <a:t>c</a:t>
            </a:r>
            <a:r>
              <a:rPr lang="en-GB" dirty="0" smtClean="0"/>
              <a:t>ontrol</a:t>
            </a:r>
            <a:endParaRPr lang="en-GB" dirty="0"/>
          </a:p>
        </p:txBody>
      </p:sp>
    </p:spTree>
    <p:extLst>
      <p:ext uri="{BB962C8B-B14F-4D97-AF65-F5344CB8AC3E}">
        <p14:creationId xmlns:p14="http://schemas.microsoft.com/office/powerpoint/2010/main" val="3822854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rPr>
              <a:t>Benefits: </a:t>
            </a:r>
            <a:r>
              <a:rPr lang="en-GB" dirty="0" smtClean="0">
                <a:solidFill>
                  <a:srgbClr val="000000"/>
                </a:solidFill>
              </a:rPr>
              <a:t>internal </a:t>
            </a:r>
            <a:r>
              <a:rPr lang="en-GB" dirty="0">
                <a:solidFill>
                  <a:srgbClr val="000000"/>
                </a:solidFill>
              </a:rPr>
              <a:t>auditors</a:t>
            </a:r>
          </a:p>
        </p:txBody>
      </p:sp>
      <p:sp>
        <p:nvSpPr>
          <p:cNvPr id="3" name="Text Placeholder 2"/>
          <p:cNvSpPr>
            <a:spLocks noGrp="1"/>
          </p:cNvSpPr>
          <p:nvPr>
            <p:ph type="body" idx="1"/>
          </p:nvPr>
        </p:nvSpPr>
        <p:spPr/>
        <p:txBody>
          <a:bodyPr>
            <a:normAutofit lnSpcReduction="10000"/>
          </a:bodyPr>
          <a:lstStyle/>
          <a:p>
            <a:r>
              <a:rPr lang="en-GB" dirty="0"/>
              <a:t>Enables the state of risk and internal control to be evaluated more quickly and effectively and in line with management perspectives</a:t>
            </a:r>
          </a:p>
          <a:p>
            <a:r>
              <a:rPr lang="en-GB" dirty="0"/>
              <a:t>Focuses effort on gaps in the assurance provided by first and second line of defences</a:t>
            </a:r>
          </a:p>
          <a:p>
            <a:r>
              <a:rPr lang="en-GB" dirty="0"/>
              <a:t>Provides independent assessment of the quality of assurance provided by assurance providers </a:t>
            </a:r>
          </a:p>
          <a:p>
            <a:r>
              <a:rPr lang="en-GB" dirty="0"/>
              <a:t>Creates a linkage of internal audit activity to risk and controls</a:t>
            </a:r>
          </a:p>
          <a:p>
            <a:r>
              <a:rPr lang="en-GB" dirty="0"/>
              <a:t>Provides a perspective on the state of internal audit relative to the assurance </a:t>
            </a:r>
            <a:r>
              <a:rPr lang="en-GB" dirty="0" smtClean="0"/>
              <a:t>map</a:t>
            </a:r>
            <a:endParaRPr lang="en-GB" dirty="0"/>
          </a:p>
        </p:txBody>
      </p:sp>
    </p:spTree>
    <p:extLst>
      <p:ext uri="{BB962C8B-B14F-4D97-AF65-F5344CB8AC3E}">
        <p14:creationId xmlns:p14="http://schemas.microsoft.com/office/powerpoint/2010/main" val="3224721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rPr>
              <a:t>Benefits: </a:t>
            </a:r>
            <a:r>
              <a:rPr lang="en-GB" dirty="0" smtClean="0">
                <a:solidFill>
                  <a:srgbClr val="000000"/>
                </a:solidFill>
              </a:rPr>
              <a:t>external </a:t>
            </a:r>
            <a:r>
              <a:rPr lang="en-GB" dirty="0">
                <a:solidFill>
                  <a:srgbClr val="000000"/>
                </a:solidFill>
              </a:rPr>
              <a:t>auditors and assurers</a:t>
            </a:r>
          </a:p>
        </p:txBody>
      </p:sp>
      <p:sp>
        <p:nvSpPr>
          <p:cNvPr id="3" name="Text Placeholder 2"/>
          <p:cNvSpPr>
            <a:spLocks noGrp="1"/>
          </p:cNvSpPr>
          <p:nvPr>
            <p:ph type="body" idx="1"/>
          </p:nvPr>
        </p:nvSpPr>
        <p:spPr/>
        <p:txBody>
          <a:bodyPr/>
          <a:lstStyle/>
          <a:p>
            <a:r>
              <a:rPr lang="en-GB" dirty="0"/>
              <a:t>Identifies risk and enables a prompt focus on key issues likely to impact the external audit or other assurance engagements</a:t>
            </a:r>
          </a:p>
          <a:p>
            <a:r>
              <a:rPr lang="en-GB" dirty="0"/>
              <a:t>Provides a better understanding of the corporate view of the overall control environment</a:t>
            </a:r>
          </a:p>
          <a:p>
            <a:r>
              <a:rPr lang="en-GB" dirty="0" smtClean="0"/>
              <a:t>Provides better </a:t>
            </a:r>
            <a:r>
              <a:rPr lang="en-GB" dirty="0"/>
              <a:t>understanding of the breadth and focus of internal audit activity relative to the overall risk and control </a:t>
            </a:r>
            <a:r>
              <a:rPr lang="en-GB" dirty="0" smtClean="0"/>
              <a:t>environment</a:t>
            </a:r>
            <a:endParaRPr lang="en-GB" dirty="0"/>
          </a:p>
        </p:txBody>
      </p:sp>
    </p:spTree>
    <p:extLst>
      <p:ext uri="{BB962C8B-B14F-4D97-AF65-F5344CB8AC3E}">
        <p14:creationId xmlns:p14="http://schemas.microsoft.com/office/powerpoint/2010/main" val="3654236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rPr>
              <a:t>Benefits of </a:t>
            </a:r>
            <a:r>
              <a:rPr lang="en-GB" dirty="0" smtClean="0">
                <a:solidFill>
                  <a:srgbClr val="000000"/>
                </a:solidFill>
              </a:rPr>
              <a:t>assurance </a:t>
            </a:r>
            <a:r>
              <a:rPr lang="en-GB" dirty="0">
                <a:solidFill>
                  <a:srgbClr val="000000"/>
                </a:solidFill>
              </a:rPr>
              <a:t>m</a:t>
            </a:r>
            <a:r>
              <a:rPr lang="en-GB" dirty="0" smtClean="0">
                <a:solidFill>
                  <a:srgbClr val="000000"/>
                </a:solidFill>
              </a:rPr>
              <a:t>aps</a:t>
            </a:r>
            <a:r>
              <a:rPr lang="en-GB" dirty="0">
                <a:solidFill>
                  <a:srgbClr val="000000"/>
                </a:solidFill>
              </a:rPr>
              <a:t>: </a:t>
            </a:r>
            <a:r>
              <a:rPr lang="en-GB" dirty="0" smtClean="0">
                <a:solidFill>
                  <a:srgbClr val="000000"/>
                </a:solidFill>
              </a:rPr>
              <a:t>in </a:t>
            </a:r>
            <a:r>
              <a:rPr lang="en-GB" dirty="0">
                <a:solidFill>
                  <a:srgbClr val="000000"/>
                </a:solidFill>
              </a:rPr>
              <a:t>s</a:t>
            </a:r>
            <a:r>
              <a:rPr lang="en-GB" dirty="0" smtClean="0">
                <a:solidFill>
                  <a:srgbClr val="000000"/>
                </a:solidFill>
              </a:rPr>
              <a:t>ummary</a:t>
            </a:r>
            <a:endParaRPr lang="en-GB" dirty="0">
              <a:solidFill>
                <a:srgbClr val="000000"/>
              </a:solidFill>
            </a:endParaRPr>
          </a:p>
        </p:txBody>
      </p:sp>
      <p:sp>
        <p:nvSpPr>
          <p:cNvPr id="3" name="Text Placeholder 2"/>
          <p:cNvSpPr>
            <a:spLocks noGrp="1"/>
          </p:cNvSpPr>
          <p:nvPr>
            <p:ph type="body" idx="1"/>
          </p:nvPr>
        </p:nvSpPr>
        <p:spPr/>
        <p:txBody>
          <a:bodyPr/>
          <a:lstStyle/>
          <a:p>
            <a:pPr>
              <a:buFont typeface="Wingdings" panose="05000000000000000000" pitchFamily="2" charset="2"/>
              <a:buChar char="ü"/>
            </a:pPr>
            <a:r>
              <a:rPr lang="en-GB" dirty="0"/>
              <a:t> Provides </a:t>
            </a:r>
            <a:r>
              <a:rPr lang="en-GB" b="1" dirty="0"/>
              <a:t>the </a:t>
            </a:r>
            <a:r>
              <a:rPr lang="en-GB" b="1" dirty="0" smtClean="0"/>
              <a:t>audit </a:t>
            </a:r>
            <a:r>
              <a:rPr lang="en-GB" b="1" dirty="0"/>
              <a:t>and </a:t>
            </a:r>
            <a:r>
              <a:rPr lang="en-GB" b="1" dirty="0" smtClean="0"/>
              <a:t>risk </a:t>
            </a:r>
            <a:r>
              <a:rPr lang="en-GB" b="1" dirty="0"/>
              <a:t>c</a:t>
            </a:r>
            <a:r>
              <a:rPr lang="en-GB" b="1" dirty="0" smtClean="0"/>
              <a:t>ommittee </a:t>
            </a:r>
            <a:r>
              <a:rPr lang="en-GB" dirty="0"/>
              <a:t>with access to a well-structured analysis of assurance to enable them to evidence, their satisfaction with the state of internal control</a:t>
            </a:r>
          </a:p>
          <a:p>
            <a:pPr marL="0" indent="0">
              <a:buNone/>
            </a:pPr>
            <a:r>
              <a:rPr lang="en-GB" dirty="0"/>
              <a:t>	Enables them to focus on specific areas of concern</a:t>
            </a:r>
          </a:p>
          <a:p>
            <a:pPr>
              <a:buFont typeface="Wingdings" panose="05000000000000000000" pitchFamily="2" charset="2"/>
              <a:buChar char="ü"/>
            </a:pPr>
            <a:r>
              <a:rPr lang="en-GB" dirty="0"/>
              <a:t> </a:t>
            </a:r>
            <a:r>
              <a:rPr lang="en-GB" b="1" dirty="0"/>
              <a:t>Boards</a:t>
            </a:r>
            <a:r>
              <a:rPr lang="en-GB" dirty="0"/>
              <a:t> will have evidence to support their assertions as to the state of internal control; vital for public reports</a:t>
            </a:r>
          </a:p>
          <a:p>
            <a:pPr>
              <a:buFont typeface="Wingdings" panose="05000000000000000000" pitchFamily="2" charset="2"/>
              <a:buChar char="ü"/>
            </a:pPr>
            <a:r>
              <a:rPr lang="en-GB" dirty="0"/>
              <a:t> </a:t>
            </a:r>
            <a:r>
              <a:rPr lang="en-GB" b="1" dirty="0"/>
              <a:t>All assurance related activities </a:t>
            </a:r>
            <a:r>
              <a:rPr lang="en-GB" dirty="0"/>
              <a:t>and resources can be better co-ordinated and directed to maximise the value of assurance activity</a:t>
            </a:r>
          </a:p>
          <a:p>
            <a:endParaRPr lang="en-GB" dirty="0"/>
          </a:p>
        </p:txBody>
      </p:sp>
    </p:spTree>
    <p:extLst>
      <p:ext uri="{BB962C8B-B14F-4D97-AF65-F5344CB8AC3E}">
        <p14:creationId xmlns:p14="http://schemas.microsoft.com/office/powerpoint/2010/main" val="3305413802"/>
      </p:ext>
    </p:extLst>
  </p:cSld>
  <p:clrMapOvr>
    <a:masterClrMapping/>
  </p:clrMapOvr>
</p:sld>
</file>

<file path=ppt/theme/theme1.xml><?xml version="1.0" encoding="utf-8"?>
<a:theme xmlns:a="http://schemas.openxmlformats.org/drawingml/2006/main" name="ICAEW_Powerpoint Template">
  <a:themeElements>
    <a:clrScheme name="Custom 2">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E30613"/>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ormAutofit/>
      </a:bodyPr>
      <a:lstStyle>
        <a:defPPr>
          <a:defRPr dirty="0" smtClean="0"/>
        </a:defPPr>
      </a:lstStyle>
    </a:txDef>
  </a:objectDefaults>
  <a:extraClrSchemeLst/>
  <a:extLst>
    <a:ext uri="{05A4C25C-085E-4340-85A3-A5531E510DB2}">
      <thm15:themeFamily xmlns:thm15="http://schemas.microsoft.com/office/thememl/2012/main" name="Example of slide Master2018.pptx" id="{1FE38BC0-4484-4E42-8869-95D5E499C2AB}" vid="{5DF14B55-93A7-483A-9BC4-75C05A634576}"/>
    </a:ext>
  </a:extLst>
</a:theme>
</file>

<file path=ppt/theme/theme2.xml><?xml version="1.0" encoding="utf-8"?>
<a:theme xmlns:a="http://schemas.openxmlformats.org/drawingml/2006/main" name="1_ICAEW_Powerpoint Template">
  <a:themeElements>
    <a:clrScheme name="ICAEW Office">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D0C7C4"/>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ormAutofit/>
      </a:bodyPr>
      <a:lstStyle>
        <a:defPPr>
          <a:defRPr dirty="0" smtClean="0"/>
        </a:defPPr>
      </a:lstStyle>
    </a:txDef>
  </a:objectDefaults>
  <a:extraClrSchemeLst/>
  <a:extLst>
    <a:ext uri="{05A4C25C-085E-4340-85A3-A5531E510DB2}">
      <thm15:themeFamily xmlns:thm15="http://schemas.microsoft.com/office/thememl/2012/main" name="Presentation5" id="{BA74A640-3C8A-4600-9B42-77D50FED625C}" vid="{D0FEFE46-959D-4ECE-AE5C-F2B2429BBEA4}"/>
    </a:ext>
  </a:extLst>
</a:theme>
</file>

<file path=ppt/theme/theme3.xml><?xml version="1.0" encoding="utf-8"?>
<a:theme xmlns:a="http://schemas.openxmlformats.org/drawingml/2006/main" name="2_ICAEW_Powerpoint Template">
  <a:themeElements>
    <a:clrScheme name="Custom 2">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E30613"/>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ormAutofit/>
      </a:bodyPr>
      <a:lstStyle>
        <a:defPPr>
          <a:defRPr dirty="0" smtClean="0"/>
        </a:defPPr>
      </a:lstStyle>
    </a:txDef>
  </a:objectDefaults>
  <a:extraClrSchemeLst/>
  <a:extLst>
    <a:ext uri="{05A4C25C-085E-4340-85A3-A5531E510DB2}">
      <thm15:themeFamily xmlns:thm15="http://schemas.microsoft.com/office/thememl/2012/main" name="April slide master 169.pptx" id="{D713F697-77E2-4860-80D1-49605FA1244D}" vid="{0C90137E-7B15-4CED-87D9-C7A7F5EA2920}"/>
    </a:ext>
  </a:extLst>
</a:theme>
</file>

<file path=ppt/theme/theme4.xml><?xml version="1.0" encoding="utf-8"?>
<a:theme xmlns:a="http://schemas.openxmlformats.org/drawingml/2006/main" name="3_ICAEW_Powerpoint Template">
  <a:themeElements>
    <a:clrScheme name="Custom 2">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E30613"/>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ormAutofit/>
      </a:bodyPr>
      <a:lstStyle>
        <a:defPPr>
          <a:defRPr dirty="0" smtClean="0"/>
        </a:defPPr>
      </a:lstStyle>
    </a:txDef>
  </a:objectDefaults>
  <a:extraClrSchemeLst/>
  <a:extLst>
    <a:ext uri="{05A4C25C-085E-4340-85A3-A5531E510DB2}">
      <thm15:themeFamily xmlns:thm15="http://schemas.microsoft.com/office/thememl/2012/main" name="April slide master 169.pptx" id="{D713F697-77E2-4860-80D1-49605FA1244D}" vid="{0C90137E-7B15-4CED-87D9-C7A7F5EA2920}"/>
    </a:ext>
  </a:extLst>
</a:theme>
</file>

<file path=ppt/theme/theme5.xml><?xml version="1.0" encoding="utf-8"?>
<a:theme xmlns:a="http://schemas.openxmlformats.org/drawingml/2006/main" name="4_ICAEW_Powerpoint Template">
  <a:themeElements>
    <a:clrScheme name="Custom 2">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E30613"/>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ormAutofit/>
      </a:bodyPr>
      <a:lstStyle>
        <a:defPPr>
          <a:defRPr dirty="0" smtClean="0"/>
        </a:defPPr>
      </a:lstStyle>
    </a:txDef>
  </a:objectDefaults>
  <a:extraClrSchemeLst/>
  <a:extLst>
    <a:ext uri="{05A4C25C-085E-4340-85A3-A5531E510DB2}">
      <thm15:themeFamily xmlns:thm15="http://schemas.microsoft.com/office/thememl/2012/main" name="April slide master 169.pptx" id="{D713F697-77E2-4860-80D1-49605FA1244D}" vid="{0C90137E-7B15-4CED-87D9-C7A7F5EA2920}"/>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ICAEW_Powerpoint Template</Template>
  <TotalTime>0</TotalTime>
  <Words>1074</Words>
  <Application>Microsoft Office PowerPoint</Application>
  <PresentationFormat>Widescreen</PresentationFormat>
  <Paragraphs>84</Paragraphs>
  <Slides>6</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6</vt:i4>
      </vt:variant>
    </vt:vector>
  </HeadingPairs>
  <TitlesOfParts>
    <vt:vector size="15" baseType="lpstr">
      <vt:lpstr>Arial</vt:lpstr>
      <vt:lpstr>Calibri</vt:lpstr>
      <vt:lpstr>Times New Roman</vt:lpstr>
      <vt:lpstr>Wingdings</vt:lpstr>
      <vt:lpstr>ICAEW_Powerpoint Template</vt:lpstr>
      <vt:lpstr>1_ICAEW_Powerpoint Template</vt:lpstr>
      <vt:lpstr>2_ICAEW_Powerpoint Template</vt:lpstr>
      <vt:lpstr>3_ICAEW_Powerpoint Template</vt:lpstr>
      <vt:lpstr>4_ICAEW_Powerpoint Template</vt:lpstr>
      <vt:lpstr>Presentation to sell assurance maps to senior management</vt:lpstr>
      <vt:lpstr>Benefits: boards and senior management</vt:lpstr>
      <vt:lpstr>Benefits: risk and audit committees</vt:lpstr>
      <vt:lpstr>Benefits: internal auditors</vt:lpstr>
      <vt:lpstr>Benefits: external auditors and assurers</vt:lpstr>
      <vt:lpstr>Benefits of assurance maps: in 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Assurance an Map to Maximise the Value of Assurance</dc:title>
  <dc:creator>sukhi atkar</dc:creator>
  <cp:lastModifiedBy>Louise Thornton</cp:lastModifiedBy>
  <cp:revision>112</cp:revision>
  <cp:lastPrinted>2018-09-17T08:48:57Z</cp:lastPrinted>
  <dcterms:created xsi:type="dcterms:W3CDTF">2018-01-02T15:11:33Z</dcterms:created>
  <dcterms:modified xsi:type="dcterms:W3CDTF">2018-09-17T09:00:08Z</dcterms:modified>
</cp:coreProperties>
</file>