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7.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8.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9.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0.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1.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2.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9" r:id="rId4"/>
    <p:sldMasterId id="2147483654" r:id="rId5"/>
    <p:sldMasterId id="2147483651" r:id="rId6"/>
    <p:sldMasterId id="2147483652" r:id="rId7"/>
    <p:sldMasterId id="2147483744" r:id="rId8"/>
    <p:sldMasterId id="2147483766" r:id="rId9"/>
    <p:sldMasterId id="2147483788" r:id="rId10"/>
    <p:sldMasterId id="2147483832" r:id="rId11"/>
    <p:sldMasterId id="2147483854" r:id="rId12"/>
    <p:sldMasterId id="2147483876" r:id="rId13"/>
    <p:sldMasterId id="2147483898" r:id="rId14"/>
    <p:sldMasterId id="2147483920" r:id="rId15"/>
    <p:sldMasterId id="2147483942" r:id="rId16"/>
  </p:sldMasterIdLst>
  <p:notesMasterIdLst>
    <p:notesMasterId r:id="rId45"/>
  </p:notesMasterIdLst>
  <p:handoutMasterIdLst>
    <p:handoutMasterId r:id="rId46"/>
  </p:handoutMasterIdLst>
  <p:sldIdLst>
    <p:sldId id="272" r:id="rId17"/>
    <p:sldId id="341" r:id="rId18"/>
    <p:sldId id="299" r:id="rId19"/>
    <p:sldId id="265" r:id="rId20"/>
    <p:sldId id="293" r:id="rId21"/>
    <p:sldId id="301" r:id="rId22"/>
    <p:sldId id="276" r:id="rId23"/>
    <p:sldId id="277" r:id="rId24"/>
    <p:sldId id="278" r:id="rId25"/>
    <p:sldId id="284" r:id="rId26"/>
    <p:sldId id="279" r:id="rId27"/>
    <p:sldId id="303" r:id="rId28"/>
    <p:sldId id="302" r:id="rId29"/>
    <p:sldId id="314" r:id="rId30"/>
    <p:sldId id="306" r:id="rId31"/>
    <p:sldId id="305" r:id="rId32"/>
    <p:sldId id="322" r:id="rId33"/>
    <p:sldId id="320" r:id="rId34"/>
    <p:sldId id="323" r:id="rId35"/>
    <p:sldId id="337" r:id="rId36"/>
    <p:sldId id="329" r:id="rId37"/>
    <p:sldId id="330" r:id="rId38"/>
    <p:sldId id="331" r:id="rId39"/>
    <p:sldId id="333" r:id="rId40"/>
    <p:sldId id="335" r:id="rId41"/>
    <p:sldId id="289" r:id="rId42"/>
    <p:sldId id="307" r:id="rId43"/>
    <p:sldId id="275" r:id="rId44"/>
  </p:sldIdLst>
  <p:sldSz cx="9144000" cy="6858000" type="screen4x3"/>
  <p:notesSz cx="6794500" cy="9906000"/>
  <p:defaultTextStyle>
    <a:defPPr>
      <a:defRPr lang="en-GB"/>
    </a:defPPr>
    <a:lvl1pPr algn="l" rtl="0" fontAlgn="base">
      <a:spcBef>
        <a:spcPct val="0"/>
      </a:spcBef>
      <a:spcAft>
        <a:spcPct val="0"/>
      </a:spcAft>
      <a:defRPr sz="2400" kern="1200">
        <a:solidFill>
          <a:schemeClr val="bg1"/>
        </a:solidFill>
        <a:latin typeface="Arial" charset="0"/>
        <a:ea typeface="+mn-ea"/>
        <a:cs typeface="Arial" charset="0"/>
      </a:defRPr>
    </a:lvl1pPr>
    <a:lvl2pPr marL="457200" algn="l" rtl="0" fontAlgn="base">
      <a:spcBef>
        <a:spcPct val="0"/>
      </a:spcBef>
      <a:spcAft>
        <a:spcPct val="0"/>
      </a:spcAft>
      <a:defRPr sz="2400" kern="1200">
        <a:solidFill>
          <a:schemeClr val="bg1"/>
        </a:solidFill>
        <a:latin typeface="Arial" charset="0"/>
        <a:ea typeface="+mn-ea"/>
        <a:cs typeface="Arial" charset="0"/>
      </a:defRPr>
    </a:lvl2pPr>
    <a:lvl3pPr marL="914400" algn="l" rtl="0" fontAlgn="base">
      <a:spcBef>
        <a:spcPct val="0"/>
      </a:spcBef>
      <a:spcAft>
        <a:spcPct val="0"/>
      </a:spcAft>
      <a:defRPr sz="2400" kern="1200">
        <a:solidFill>
          <a:schemeClr val="bg1"/>
        </a:solidFill>
        <a:latin typeface="Arial" charset="0"/>
        <a:ea typeface="+mn-ea"/>
        <a:cs typeface="Arial" charset="0"/>
      </a:defRPr>
    </a:lvl3pPr>
    <a:lvl4pPr marL="1371600" algn="l" rtl="0" fontAlgn="base">
      <a:spcBef>
        <a:spcPct val="0"/>
      </a:spcBef>
      <a:spcAft>
        <a:spcPct val="0"/>
      </a:spcAft>
      <a:defRPr sz="2400" kern="1200">
        <a:solidFill>
          <a:schemeClr val="bg1"/>
        </a:solidFill>
        <a:latin typeface="Arial" charset="0"/>
        <a:ea typeface="+mn-ea"/>
        <a:cs typeface="Arial" charset="0"/>
      </a:defRPr>
    </a:lvl4pPr>
    <a:lvl5pPr marL="1828800" algn="l" rtl="0" fontAlgn="base">
      <a:spcBef>
        <a:spcPct val="0"/>
      </a:spcBef>
      <a:spcAft>
        <a:spcPct val="0"/>
      </a:spcAft>
      <a:defRPr sz="2400" kern="1200">
        <a:solidFill>
          <a:schemeClr val="bg1"/>
        </a:solidFill>
        <a:latin typeface="Arial" charset="0"/>
        <a:ea typeface="+mn-ea"/>
        <a:cs typeface="Arial" charset="0"/>
      </a:defRPr>
    </a:lvl5pPr>
    <a:lvl6pPr marL="2286000" algn="l" defTabSz="914400" rtl="0" eaLnBrk="1" latinLnBrk="0" hangingPunct="1">
      <a:defRPr sz="2400" kern="1200">
        <a:solidFill>
          <a:schemeClr val="bg1"/>
        </a:solidFill>
        <a:latin typeface="Arial" charset="0"/>
        <a:ea typeface="+mn-ea"/>
        <a:cs typeface="Arial" charset="0"/>
      </a:defRPr>
    </a:lvl6pPr>
    <a:lvl7pPr marL="2743200" algn="l" defTabSz="914400" rtl="0" eaLnBrk="1" latinLnBrk="0" hangingPunct="1">
      <a:defRPr sz="2400" kern="1200">
        <a:solidFill>
          <a:schemeClr val="bg1"/>
        </a:solidFill>
        <a:latin typeface="Arial" charset="0"/>
        <a:ea typeface="+mn-ea"/>
        <a:cs typeface="Arial" charset="0"/>
      </a:defRPr>
    </a:lvl7pPr>
    <a:lvl8pPr marL="3200400" algn="l" defTabSz="914400" rtl="0" eaLnBrk="1" latinLnBrk="0" hangingPunct="1">
      <a:defRPr sz="2400" kern="1200">
        <a:solidFill>
          <a:schemeClr val="bg1"/>
        </a:solidFill>
        <a:latin typeface="Arial" charset="0"/>
        <a:ea typeface="+mn-ea"/>
        <a:cs typeface="Arial" charset="0"/>
      </a:defRPr>
    </a:lvl8pPr>
    <a:lvl9pPr marL="3657600" algn="l" defTabSz="914400" rtl="0" eaLnBrk="1" latinLnBrk="0" hangingPunct="1">
      <a:defRPr sz="2400" kern="1200">
        <a:solidFill>
          <a:schemeClr val="bg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85"/>
    <a:srgbClr val="660000"/>
    <a:srgbClr val="DDDDDD"/>
    <a:srgbClr val="CC0000"/>
    <a:srgbClr val="59AE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95" autoAdjust="0"/>
  </p:normalViewPr>
  <p:slideViewPr>
    <p:cSldViewPr>
      <p:cViewPr varScale="1">
        <p:scale>
          <a:sx n="85" d="100"/>
          <a:sy n="85" d="100"/>
        </p:scale>
        <p:origin x="144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94" d="100"/>
          <a:sy n="94" d="100"/>
        </p:scale>
        <p:origin x="2892" y="84"/>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handoutMaster" Target="handoutMasters/handoutMaster1.xml"/><Relationship Id="rId20" Type="http://schemas.openxmlformats.org/officeDocument/2006/relationships/slide" Target="slides/slide4.xml"/><Relationship Id="rId41"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759" cy="496803"/>
          </a:xfrm>
          <a:prstGeom prst="rect">
            <a:avLst/>
          </a:prstGeom>
        </p:spPr>
        <p:txBody>
          <a:bodyPr vert="horz" lIns="91193" tIns="45597" rIns="91193" bIns="45597" rtlCol="0"/>
          <a:lstStyle>
            <a:lvl1pPr algn="l">
              <a:defRPr sz="1200"/>
            </a:lvl1pPr>
          </a:lstStyle>
          <a:p>
            <a:endParaRPr lang="en-GB" dirty="0"/>
          </a:p>
        </p:txBody>
      </p:sp>
      <p:sp>
        <p:nvSpPr>
          <p:cNvPr id="3" name="Date Placeholder 2"/>
          <p:cNvSpPr>
            <a:spLocks noGrp="1"/>
          </p:cNvSpPr>
          <p:nvPr>
            <p:ph type="dt" sz="quarter" idx="1"/>
          </p:nvPr>
        </p:nvSpPr>
        <p:spPr>
          <a:xfrm>
            <a:off x="3848156" y="1"/>
            <a:ext cx="2944759" cy="496803"/>
          </a:xfrm>
          <a:prstGeom prst="rect">
            <a:avLst/>
          </a:prstGeom>
        </p:spPr>
        <p:txBody>
          <a:bodyPr vert="horz" lIns="91193" tIns="45597" rIns="91193" bIns="45597" rtlCol="0"/>
          <a:lstStyle>
            <a:lvl1pPr algn="r">
              <a:defRPr sz="1200"/>
            </a:lvl1pPr>
          </a:lstStyle>
          <a:p>
            <a:fld id="{82645E92-7279-4F88-92F5-FE7E9D2EEBBB}" type="datetimeFigureOut">
              <a:rPr lang="en-GB" smtClean="0"/>
              <a:t>05/02/2021</a:t>
            </a:fld>
            <a:endParaRPr lang="en-GB" dirty="0"/>
          </a:p>
        </p:txBody>
      </p:sp>
      <p:sp>
        <p:nvSpPr>
          <p:cNvPr id="4" name="Footer Placeholder 3"/>
          <p:cNvSpPr>
            <a:spLocks noGrp="1"/>
          </p:cNvSpPr>
          <p:nvPr>
            <p:ph type="ftr" sz="quarter" idx="2"/>
          </p:nvPr>
        </p:nvSpPr>
        <p:spPr>
          <a:xfrm>
            <a:off x="0" y="9409197"/>
            <a:ext cx="2944759" cy="496803"/>
          </a:xfrm>
          <a:prstGeom prst="rect">
            <a:avLst/>
          </a:prstGeom>
        </p:spPr>
        <p:txBody>
          <a:bodyPr vert="horz" lIns="91193" tIns="45597" rIns="91193" bIns="45597"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8156" y="9409197"/>
            <a:ext cx="2944759" cy="496803"/>
          </a:xfrm>
          <a:prstGeom prst="rect">
            <a:avLst/>
          </a:prstGeom>
        </p:spPr>
        <p:txBody>
          <a:bodyPr vert="horz" lIns="91193" tIns="45597" rIns="91193" bIns="45597" rtlCol="0" anchor="b"/>
          <a:lstStyle>
            <a:lvl1pPr algn="r">
              <a:defRPr sz="1200"/>
            </a:lvl1pPr>
          </a:lstStyle>
          <a:p>
            <a:fld id="{9F4F7AF4-4873-42DF-997E-92417FFE9467}" type="slidenum">
              <a:rPr lang="en-GB" smtClean="0"/>
              <a:t>‹#›</a:t>
            </a:fld>
            <a:endParaRPr lang="en-GB" dirty="0"/>
          </a:p>
        </p:txBody>
      </p:sp>
    </p:spTree>
    <p:extLst>
      <p:ext uri="{BB962C8B-B14F-4D97-AF65-F5344CB8AC3E}">
        <p14:creationId xmlns:p14="http://schemas.microsoft.com/office/powerpoint/2010/main" val="1844304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759" cy="495221"/>
          </a:xfrm>
          <a:prstGeom prst="rect">
            <a:avLst/>
          </a:prstGeom>
        </p:spPr>
        <p:txBody>
          <a:bodyPr vert="horz" lIns="91193" tIns="45597" rIns="91193" bIns="45597" rtlCol="0"/>
          <a:lstStyle>
            <a:lvl1pPr algn="l">
              <a:defRPr sz="1200"/>
            </a:lvl1pPr>
          </a:lstStyle>
          <a:p>
            <a:endParaRPr lang="en-GB" dirty="0"/>
          </a:p>
        </p:txBody>
      </p:sp>
      <p:sp>
        <p:nvSpPr>
          <p:cNvPr id="3" name="Date Placeholder 2"/>
          <p:cNvSpPr>
            <a:spLocks noGrp="1"/>
          </p:cNvSpPr>
          <p:nvPr>
            <p:ph type="dt" idx="1"/>
          </p:nvPr>
        </p:nvSpPr>
        <p:spPr>
          <a:xfrm>
            <a:off x="3848156" y="0"/>
            <a:ext cx="2944759" cy="495221"/>
          </a:xfrm>
          <a:prstGeom prst="rect">
            <a:avLst/>
          </a:prstGeom>
        </p:spPr>
        <p:txBody>
          <a:bodyPr vert="horz" lIns="91193" tIns="45597" rIns="91193" bIns="45597" rtlCol="0"/>
          <a:lstStyle>
            <a:lvl1pPr algn="r">
              <a:defRPr sz="1200"/>
            </a:lvl1pPr>
          </a:lstStyle>
          <a:p>
            <a:fld id="{85E955D0-4924-4DBE-AE20-11E5E4C7D563}" type="datetimeFigureOut">
              <a:rPr lang="en-GB" smtClean="0"/>
              <a:t>05/02/2021</a:t>
            </a:fld>
            <a:endParaRPr lang="en-GB" dirty="0"/>
          </a:p>
        </p:txBody>
      </p:sp>
      <p:sp>
        <p:nvSpPr>
          <p:cNvPr id="4" name="Slide Image Placeholder 3"/>
          <p:cNvSpPr>
            <a:spLocks noGrp="1" noRot="1" noChangeAspect="1"/>
          </p:cNvSpPr>
          <p:nvPr>
            <p:ph type="sldImg" idx="2"/>
          </p:nvPr>
        </p:nvSpPr>
        <p:spPr>
          <a:xfrm>
            <a:off x="920750" y="742950"/>
            <a:ext cx="4954588" cy="3714750"/>
          </a:xfrm>
          <a:prstGeom prst="rect">
            <a:avLst/>
          </a:prstGeom>
          <a:noFill/>
          <a:ln w="12700">
            <a:solidFill>
              <a:prstClr val="black"/>
            </a:solidFill>
          </a:ln>
        </p:spPr>
        <p:txBody>
          <a:bodyPr vert="horz" lIns="91193" tIns="45597" rIns="91193" bIns="45597" rtlCol="0" anchor="ctr"/>
          <a:lstStyle/>
          <a:p>
            <a:endParaRPr lang="en-GB" dirty="0"/>
          </a:p>
        </p:txBody>
      </p:sp>
      <p:sp>
        <p:nvSpPr>
          <p:cNvPr id="5" name="Notes Placeholder 4"/>
          <p:cNvSpPr>
            <a:spLocks noGrp="1"/>
          </p:cNvSpPr>
          <p:nvPr>
            <p:ph type="body" sz="quarter" idx="3"/>
          </p:nvPr>
        </p:nvSpPr>
        <p:spPr>
          <a:xfrm>
            <a:off x="679926" y="4705389"/>
            <a:ext cx="5434648" cy="4456988"/>
          </a:xfrm>
          <a:prstGeom prst="rect">
            <a:avLst/>
          </a:prstGeom>
        </p:spPr>
        <p:txBody>
          <a:bodyPr vert="horz" lIns="91193" tIns="45597" rIns="91193" bIns="4559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09198"/>
            <a:ext cx="2944759" cy="495220"/>
          </a:xfrm>
          <a:prstGeom prst="rect">
            <a:avLst/>
          </a:prstGeom>
        </p:spPr>
        <p:txBody>
          <a:bodyPr vert="horz" lIns="91193" tIns="45597" rIns="91193" bIns="45597"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8156" y="9409198"/>
            <a:ext cx="2944759" cy="495220"/>
          </a:xfrm>
          <a:prstGeom prst="rect">
            <a:avLst/>
          </a:prstGeom>
        </p:spPr>
        <p:txBody>
          <a:bodyPr vert="horz" lIns="91193" tIns="45597" rIns="91193" bIns="45597" rtlCol="0" anchor="b"/>
          <a:lstStyle>
            <a:lvl1pPr algn="r">
              <a:defRPr sz="1200"/>
            </a:lvl1pPr>
          </a:lstStyle>
          <a:p>
            <a:fld id="{051873F7-47E2-4370-8616-911411DB55EA}" type="slidenum">
              <a:rPr lang="en-GB" smtClean="0"/>
              <a:t>‹#›</a:t>
            </a:fld>
            <a:endParaRPr lang="en-GB" dirty="0"/>
          </a:p>
        </p:txBody>
      </p:sp>
    </p:spTree>
    <p:extLst>
      <p:ext uri="{BB962C8B-B14F-4D97-AF65-F5344CB8AC3E}">
        <p14:creationId xmlns:p14="http://schemas.microsoft.com/office/powerpoint/2010/main" val="3990439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1873F7-47E2-4370-8616-911411DB55EA}" type="slidenum">
              <a:rPr lang="en-GB" smtClean="0"/>
              <a:t>1</a:t>
            </a:fld>
            <a:endParaRPr lang="en-GB" dirty="0"/>
          </a:p>
        </p:txBody>
      </p:sp>
    </p:spTree>
    <p:extLst>
      <p:ext uri="{BB962C8B-B14F-4D97-AF65-F5344CB8AC3E}">
        <p14:creationId xmlns:p14="http://schemas.microsoft.com/office/powerpoint/2010/main" val="1646103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organisation can say that it has taken no steps but if it meets all the criteria set out in the Act then it must publish on its website a statement to that effect.</a:t>
            </a:r>
          </a:p>
          <a:p>
            <a:endParaRPr lang="en-GB" dirty="0"/>
          </a:p>
          <a:p>
            <a:r>
              <a:rPr lang="en-GB" dirty="0"/>
              <a:t>Consequences</a:t>
            </a:r>
          </a:p>
          <a:p>
            <a:r>
              <a:rPr lang="en-GB" dirty="0"/>
              <a:t>The most immediate consequence of non – compliance is expected to be loss of reputation and the knock on effect this may have on the sales and business.</a:t>
            </a:r>
          </a:p>
          <a:p>
            <a:endParaRPr lang="en-GB" dirty="0"/>
          </a:p>
          <a:p>
            <a:r>
              <a:rPr lang="en-GB" dirty="0"/>
              <a:t>BUT just in case this doesn’t work - </a:t>
            </a:r>
          </a:p>
          <a:p>
            <a:endParaRPr lang="en-GB" dirty="0"/>
          </a:p>
          <a:p>
            <a:r>
              <a:rPr lang="en-GB" dirty="0"/>
              <a:t>If an organisation does not prepare a statement, the Secretary of State can apply for an injunction to force compliance. If an organisation still refuses to comply they will be deemed to be in contempt of a court order, which is punishable by an unlimited fine.</a:t>
            </a:r>
          </a:p>
          <a:p>
            <a:r>
              <a:rPr lang="en-GB" dirty="0"/>
              <a:t>It is expected, however, that this will be a last resort. Rather it is expected that pressure from consumers, investors and non-governmental organisations as well as the potential threat to their reputation will</a:t>
            </a:r>
            <a:r>
              <a:rPr lang="en-GB" i="1" dirty="0"/>
              <a:t> </a:t>
            </a:r>
            <a:r>
              <a:rPr lang="en-GB" dirty="0"/>
              <a:t>encourage organisations to comply with the Act.</a:t>
            </a:r>
          </a:p>
          <a:p>
            <a:endParaRPr lang="en-GB" dirty="0"/>
          </a:p>
          <a:p>
            <a:endParaRPr lang="en-GB" dirty="0"/>
          </a:p>
          <a:p>
            <a:r>
              <a:rPr lang="en-GB" dirty="0"/>
              <a:t>So if section 54 applies to your organisation what do you have to do?</a:t>
            </a:r>
          </a:p>
          <a:p>
            <a:endParaRPr lang="en-GB" dirty="0"/>
          </a:p>
          <a:p>
            <a:r>
              <a:rPr lang="en-GB" dirty="0"/>
              <a:t>In some respects it is quite simple you have to prepare a ‘Transparency in Supply Chains‘ statement . But what is this?</a:t>
            </a:r>
          </a:p>
          <a:p>
            <a:endParaRPr lang="en-GB" dirty="0"/>
          </a:p>
          <a:p>
            <a:r>
              <a:rPr lang="en-GB" dirty="0"/>
              <a:t>GO TO NEXT SLIDE</a:t>
            </a:r>
          </a:p>
          <a:p>
            <a:endParaRPr lang="en-GB" dirty="0"/>
          </a:p>
          <a:p>
            <a:endParaRPr lang="en-GB" dirty="0"/>
          </a:p>
        </p:txBody>
      </p:sp>
      <p:sp>
        <p:nvSpPr>
          <p:cNvPr id="4" name="Slide Number Placeholder 3"/>
          <p:cNvSpPr>
            <a:spLocks noGrp="1"/>
          </p:cNvSpPr>
          <p:nvPr>
            <p:ph type="sldNum" sz="quarter" idx="10"/>
          </p:nvPr>
        </p:nvSpPr>
        <p:spPr/>
        <p:txBody>
          <a:bodyPr/>
          <a:lstStyle/>
          <a:p>
            <a:fld id="{051873F7-47E2-4370-8616-911411DB55EA}" type="slidenum">
              <a:rPr lang="en-GB" smtClean="0"/>
              <a:t>10</a:t>
            </a:fld>
            <a:endParaRPr lang="en-GB" dirty="0"/>
          </a:p>
        </p:txBody>
      </p:sp>
    </p:spTree>
    <p:extLst>
      <p:ext uri="{BB962C8B-B14F-4D97-AF65-F5344CB8AC3E}">
        <p14:creationId xmlns:p14="http://schemas.microsoft.com/office/powerpoint/2010/main" val="3087244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govt believes that organisations need to be upfront about what they are doing and so the legislation says they must produce a statement detailing this. But the  guidance issued by the government is deliberately non –prescriptive but it does suggest the following’ may’ and I stress ‘may’ not ‘must’ be included</a:t>
            </a:r>
          </a:p>
          <a:p>
            <a:r>
              <a:rPr lang="en-GB" dirty="0"/>
              <a:t>READ FROM SLIDE – 6 points .</a:t>
            </a:r>
          </a:p>
          <a:p>
            <a:r>
              <a:rPr lang="en-GB" dirty="0"/>
              <a:t> As it  says this is not an exhaustive list and it’s not compulsory to include all of them</a:t>
            </a:r>
          </a:p>
          <a:p>
            <a:r>
              <a:rPr lang="en-GB" dirty="0"/>
              <a:t>The key is that it must state what you are doing and not just that you have a policy.  The reasoning is that everyone , I assume, would say that their policy is not to tolerate slavery but the government wants organisations to be far more proactive and so the statement must state what you are actually doing.  The idea is that if you know the risk the you can take steps to avoid it but if you don’t that know that there is a risk then you can’t.</a:t>
            </a:r>
          </a:p>
          <a:p>
            <a:r>
              <a:rPr lang="en-GB" dirty="0"/>
              <a:t>The government wants companies to adopt a common sense approach and argues that these are the sort of things organisations should be considering. It should not be a burden. Their impact assessment has suggested that it will take the average company 3 days to prepare at a cost of about £700. Whether or not this is realistic , I don’t know but, for example you should perform a risk assessment on all suppliers anyway, so this is just an extension to normal practice . But by considering slavery  in this assessment it also means an organisation can consider whether the policies currently adopted could actually encourage slavery.  For example  by imposing tight cost margins or tight deadlines on suppliers are you actually encouraging them to consider slavery or forced labour as the only way to meet your demands.</a:t>
            </a:r>
          </a:p>
          <a:p>
            <a:r>
              <a:rPr lang="en-GB" dirty="0"/>
              <a:t>Again staff training  (and then should include agents and not just those directly employed by you) should be  routine and this can be linked to training on the UK Bribery Act and Whistleblowing. By encouraging the latter you can ensure that staff are not afraid to speak up if they suspect slavery</a:t>
            </a:r>
          </a:p>
          <a:p>
            <a:endParaRPr lang="en-GB" dirty="0"/>
          </a:p>
          <a:p>
            <a:r>
              <a:rPr lang="en-GB" dirty="0"/>
              <a:t>As it says on the slide the document can be evolving – this is a recognition that what you do may change over time.  It can also include the steps you intend to take , though the expectation is that future statements would show whether you have done this and if not why not.</a:t>
            </a:r>
          </a:p>
        </p:txBody>
      </p:sp>
      <p:sp>
        <p:nvSpPr>
          <p:cNvPr id="4" name="Slide Number Placeholder 3"/>
          <p:cNvSpPr>
            <a:spLocks noGrp="1"/>
          </p:cNvSpPr>
          <p:nvPr>
            <p:ph type="sldNum" sz="quarter" idx="10"/>
          </p:nvPr>
        </p:nvSpPr>
        <p:spPr/>
        <p:txBody>
          <a:bodyPr/>
          <a:lstStyle/>
          <a:p>
            <a:fld id="{051873F7-47E2-4370-8616-911411DB55EA}" type="slidenum">
              <a:rPr lang="en-GB" smtClean="0"/>
              <a:t>11</a:t>
            </a:fld>
            <a:endParaRPr lang="en-GB" dirty="0"/>
          </a:p>
        </p:txBody>
      </p:sp>
    </p:spTree>
    <p:extLst>
      <p:ext uri="{BB962C8B-B14F-4D97-AF65-F5344CB8AC3E}">
        <p14:creationId xmlns:p14="http://schemas.microsoft.com/office/powerpoint/2010/main" val="3441876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guidance does not say who should prepare the statement, though I would suggest that it would be a team effort and involve contributions from different sections within the organisation.</a:t>
            </a:r>
          </a:p>
          <a:p>
            <a:r>
              <a:rPr lang="en-GB" dirty="0"/>
              <a:t>BUT whatever the complexity or otherwise of the statement it must be approved by a senior member of the organisation’s governing body – so by a director or senior partner.  The idea of this is not to make the approver directly liable but to ensure that there is top-level commitment to eradicate slavery.  This is essential.</a:t>
            </a:r>
          </a:p>
          <a:p>
            <a:endParaRPr lang="en-GB" dirty="0"/>
          </a:p>
          <a:p>
            <a:r>
              <a:rPr lang="en-GB" dirty="0"/>
              <a:t>As I've mentioned before it needs to be publicly available but it also needs to be succinct and clear which is why the guidance suggest that the statement can include links to policy documents or other supporting documentation.</a:t>
            </a:r>
          </a:p>
          <a:p>
            <a:endParaRPr lang="en-GB" dirty="0"/>
          </a:p>
          <a:p>
            <a:r>
              <a:rPr lang="en-GB" dirty="0"/>
              <a:t>Finally it is not a guarantee that there is no slavery but it is meant to represent a commitment to eradicate such a heinous crime as slavery and remember it is a crime.</a:t>
            </a:r>
          </a:p>
        </p:txBody>
      </p:sp>
      <p:sp>
        <p:nvSpPr>
          <p:cNvPr id="4" name="Slide Number Placeholder 3"/>
          <p:cNvSpPr>
            <a:spLocks noGrp="1"/>
          </p:cNvSpPr>
          <p:nvPr>
            <p:ph type="sldNum" sz="quarter" idx="10"/>
          </p:nvPr>
        </p:nvSpPr>
        <p:spPr/>
        <p:txBody>
          <a:bodyPr/>
          <a:lstStyle/>
          <a:p>
            <a:fld id="{051873F7-47E2-4370-8616-911411DB55EA}" type="slidenum">
              <a:rPr lang="en-GB" smtClean="0"/>
              <a:t>12</a:t>
            </a:fld>
            <a:endParaRPr lang="en-GB" dirty="0"/>
          </a:p>
        </p:txBody>
      </p:sp>
    </p:spTree>
    <p:extLst>
      <p:ext uri="{BB962C8B-B14F-4D97-AF65-F5344CB8AC3E}">
        <p14:creationId xmlns:p14="http://schemas.microsoft.com/office/powerpoint/2010/main" val="1738490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If you do not qualify you may still  have to provide information to your suppliers or customers and the govt would like to encourage non- qualifying companies to comply.  This is because eliminating slavery is not achievable by one company alone so  it will take a concerted effort. </a:t>
            </a:r>
          </a:p>
          <a:p>
            <a:r>
              <a:rPr lang="en-GB" dirty="0"/>
              <a:t>A word of warning - If you are unable to supply the relevant information when asked you may find that your supplier or customer may decide not to trade with you in future because it means they can’t comply with the legislation or they may name and shame you in their statement.  So your reputation could suffer. I don’t think the govt intends to threaten non- qualifying companies to comply but they believe that all organisations should want to comply because it is the right thing to do.  They also believe that trying to eradicate slavery will ultimately be good for commercial organisations.  It is perhaps worth remembering here that the abolition of slavery in the C19</a:t>
            </a:r>
            <a:r>
              <a:rPr lang="en-GB" baseline="30000" dirty="0"/>
              <a:t>th</a:t>
            </a:r>
            <a:r>
              <a:rPr lang="en-GB" dirty="0"/>
              <a:t> in the UK was finally agreed by parliament when the abolitionists pointed out that the slave system was not profitable for the plantation owners!</a:t>
            </a:r>
          </a:p>
          <a:p>
            <a:endParaRPr lang="en-GB" dirty="0"/>
          </a:p>
          <a:p>
            <a:r>
              <a:rPr lang="en-GB" dirty="0"/>
              <a:t>Future changes  - when the act was originally discussed , many wanted the statement to be included in the financial statements. This was dropped in the end but many groups are pressing for this to be added to the legislation and a bill has been prosed in the Lords , although it is unlikely to get anywhere fast at the moment.</a:t>
            </a:r>
          </a:p>
          <a:p>
            <a:r>
              <a:rPr lang="en-GB" dirty="0"/>
              <a:t>Finally a word about monitoring – this is largely by voluntary organisations and pressure groups, not the government, though latter does have power to review section 54 every 5 years.</a:t>
            </a:r>
          </a:p>
          <a:p>
            <a:r>
              <a:rPr lang="en-GB" dirty="0"/>
              <a:t>. In the slide on further information I've include a link to the CORE Coalition and the Business and Human Rights Resource Centre who have set up a central registry holding all the statements published to date and with a commentary as to whether they fully meet the requirements .  The most common omission to date seems to be sign of by a senior member of the management r governing team.</a:t>
            </a:r>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r>
              <a:rPr lang="en-GB" dirty="0"/>
              <a:t>m</a:t>
            </a:r>
            <a:fld id="{051873F7-47E2-4370-8616-911411DB55EA}" type="slidenum">
              <a:rPr lang="en-GB" smtClean="0"/>
              <a:t>13</a:t>
            </a:fld>
            <a:endParaRPr lang="en-GB" dirty="0"/>
          </a:p>
        </p:txBody>
      </p:sp>
    </p:spTree>
    <p:extLst>
      <p:ext uri="{BB962C8B-B14F-4D97-AF65-F5344CB8AC3E}">
        <p14:creationId xmlns:p14="http://schemas.microsoft.com/office/powerpoint/2010/main" val="1583626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Ito conclude the Modern Slavery Act does apply to all organisations through the section 54 statements and so many ICAEW members whether in business or practice may find that they have to prepare or approve one.  I will now hand over to Patrick., but will be back to answer questions at the end of the session.</a:t>
            </a:r>
          </a:p>
        </p:txBody>
      </p:sp>
      <p:sp>
        <p:nvSpPr>
          <p:cNvPr id="4" name="Slide Number Placeholder 3"/>
          <p:cNvSpPr>
            <a:spLocks noGrp="1"/>
          </p:cNvSpPr>
          <p:nvPr>
            <p:ph type="sldNum" sz="quarter" idx="10"/>
          </p:nvPr>
        </p:nvSpPr>
        <p:spPr/>
        <p:txBody>
          <a:bodyPr/>
          <a:lstStyle/>
          <a:p>
            <a:fld id="{051873F7-47E2-4370-8616-911411DB55EA}" type="slidenum">
              <a:rPr lang="en-GB" smtClean="0"/>
              <a:t>14</a:t>
            </a:fld>
            <a:endParaRPr lang="en-GB" dirty="0"/>
          </a:p>
        </p:txBody>
      </p:sp>
    </p:spTree>
    <p:extLst>
      <p:ext uri="{BB962C8B-B14F-4D97-AF65-F5344CB8AC3E}">
        <p14:creationId xmlns:p14="http://schemas.microsoft.com/office/powerpoint/2010/main" val="2344824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be taking questions at the end of the session but you can post them throughout the session.</a:t>
            </a:r>
          </a:p>
        </p:txBody>
      </p:sp>
      <p:sp>
        <p:nvSpPr>
          <p:cNvPr id="4" name="Slide Number Placeholder 3"/>
          <p:cNvSpPr>
            <a:spLocks noGrp="1"/>
          </p:cNvSpPr>
          <p:nvPr>
            <p:ph type="sldNum" sz="quarter" idx="10"/>
          </p:nvPr>
        </p:nvSpPr>
        <p:spPr/>
        <p:txBody>
          <a:bodyPr/>
          <a:lstStyle/>
          <a:p>
            <a:fld id="{051873F7-47E2-4370-8616-911411DB55EA}" type="slidenum">
              <a:rPr lang="en-GB" smtClean="0"/>
              <a:t>15</a:t>
            </a:fld>
            <a:endParaRPr lang="en-GB" dirty="0"/>
          </a:p>
        </p:txBody>
      </p:sp>
    </p:spTree>
    <p:extLst>
      <p:ext uri="{BB962C8B-B14F-4D97-AF65-F5344CB8AC3E}">
        <p14:creationId xmlns:p14="http://schemas.microsoft.com/office/powerpoint/2010/main" val="277014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1873F7-47E2-4370-8616-911411DB55EA}" type="slidenum">
              <a:rPr lang="en-GB" smtClean="0"/>
              <a:t>16</a:t>
            </a:fld>
            <a:endParaRPr lang="en-GB" dirty="0"/>
          </a:p>
        </p:txBody>
      </p:sp>
    </p:spTree>
    <p:extLst>
      <p:ext uri="{BB962C8B-B14F-4D97-AF65-F5344CB8AC3E}">
        <p14:creationId xmlns:p14="http://schemas.microsoft.com/office/powerpoint/2010/main" val="2339294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07B8F03-BC93-4120-96CA-A36DF640BE24}"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2913294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2536217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611867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1873F7-47E2-4370-8616-911411DB55EA}" type="slidenum">
              <a:rPr lang="en-GB" smtClean="0"/>
              <a:t>2</a:t>
            </a:fld>
            <a:endParaRPr lang="en-GB" dirty="0"/>
          </a:p>
        </p:txBody>
      </p:sp>
    </p:spTree>
    <p:extLst>
      <p:ext uri="{BB962C8B-B14F-4D97-AF65-F5344CB8AC3E}">
        <p14:creationId xmlns:p14="http://schemas.microsoft.com/office/powerpoint/2010/main" val="1516939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9795">
              <a:defRPr/>
            </a:pP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solidFill>
                  <a:prstClr val="black"/>
                </a:solidFill>
              </a:rPr>
              <a:pPr/>
              <a:t>20</a:t>
            </a:fld>
            <a:endParaRPr lang="en-GB" dirty="0">
              <a:solidFill>
                <a:prstClr val="black"/>
              </a:solidFill>
            </a:endParaRPr>
          </a:p>
        </p:txBody>
      </p:sp>
    </p:spTree>
    <p:extLst>
      <p:ext uri="{BB962C8B-B14F-4D97-AF65-F5344CB8AC3E}">
        <p14:creationId xmlns:p14="http://schemas.microsoft.com/office/powerpoint/2010/main" val="3766084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9795">
              <a:defRPr/>
            </a:pP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solidFill>
                  <a:prstClr val="black"/>
                </a:solidFill>
              </a:rPr>
              <a:pPr/>
              <a:t>21</a:t>
            </a:fld>
            <a:endParaRPr lang="en-GB" dirty="0">
              <a:solidFill>
                <a:prstClr val="black"/>
              </a:solidFill>
            </a:endParaRPr>
          </a:p>
        </p:txBody>
      </p:sp>
    </p:spTree>
    <p:extLst>
      <p:ext uri="{BB962C8B-B14F-4D97-AF65-F5344CB8AC3E}">
        <p14:creationId xmlns:p14="http://schemas.microsoft.com/office/powerpoint/2010/main" val="2918467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B8F03-BC93-4120-96CA-A36DF640BE24}" type="slidenum">
              <a:rPr lang="en-GB" smtClean="0">
                <a:solidFill>
                  <a:prstClr val="black"/>
                </a:solidFill>
              </a:rPr>
              <a:pPr/>
              <a:t>22</a:t>
            </a:fld>
            <a:endParaRPr lang="en-GB" dirty="0">
              <a:solidFill>
                <a:prstClr val="black"/>
              </a:solidFill>
            </a:endParaRPr>
          </a:p>
        </p:txBody>
      </p:sp>
    </p:spTree>
    <p:extLst>
      <p:ext uri="{BB962C8B-B14F-4D97-AF65-F5344CB8AC3E}">
        <p14:creationId xmlns:p14="http://schemas.microsoft.com/office/powerpoint/2010/main" val="2545683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1873F7-47E2-4370-8616-911411DB55EA}" type="slidenum">
              <a:rPr lang="en-GB" smtClean="0"/>
              <a:t>23</a:t>
            </a:fld>
            <a:endParaRPr lang="en-GB" dirty="0"/>
          </a:p>
        </p:txBody>
      </p:sp>
    </p:spTree>
    <p:extLst>
      <p:ext uri="{BB962C8B-B14F-4D97-AF65-F5344CB8AC3E}">
        <p14:creationId xmlns:p14="http://schemas.microsoft.com/office/powerpoint/2010/main" val="1539057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1873F7-47E2-4370-8616-911411DB55EA}" type="slidenum">
              <a:rPr lang="en-GB" smtClean="0"/>
              <a:t>24</a:t>
            </a:fld>
            <a:endParaRPr lang="en-GB" dirty="0"/>
          </a:p>
        </p:txBody>
      </p:sp>
    </p:spTree>
    <p:extLst>
      <p:ext uri="{BB962C8B-B14F-4D97-AF65-F5344CB8AC3E}">
        <p14:creationId xmlns:p14="http://schemas.microsoft.com/office/powerpoint/2010/main" val="3107762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solidFill>
                  <a:prstClr val="black"/>
                </a:solidFill>
              </a:rPr>
              <a:pPr/>
              <a:t>25</a:t>
            </a:fld>
            <a:endParaRPr lang="en-GB" dirty="0">
              <a:solidFill>
                <a:prstClr val="black"/>
              </a:solidFill>
            </a:endParaRPr>
          </a:p>
        </p:txBody>
      </p:sp>
    </p:spTree>
    <p:extLst>
      <p:ext uri="{BB962C8B-B14F-4D97-AF65-F5344CB8AC3E}">
        <p14:creationId xmlns:p14="http://schemas.microsoft.com/office/powerpoint/2010/main" val="513357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also lots of other publications  from various charities and NGOs such as the UN, Transparency International and Global Witness who can provide examples of instances of slavery and how to spot them.</a:t>
            </a:r>
          </a:p>
        </p:txBody>
      </p:sp>
      <p:sp>
        <p:nvSpPr>
          <p:cNvPr id="4" name="Slide Number Placeholder 3"/>
          <p:cNvSpPr>
            <a:spLocks noGrp="1"/>
          </p:cNvSpPr>
          <p:nvPr>
            <p:ph type="sldNum" sz="quarter" idx="10"/>
          </p:nvPr>
        </p:nvSpPr>
        <p:spPr/>
        <p:txBody>
          <a:bodyPr/>
          <a:lstStyle/>
          <a:p>
            <a:fld id="{051873F7-47E2-4370-8616-911411DB55EA}" type="slidenum">
              <a:rPr lang="en-GB" smtClean="0"/>
              <a:t>26</a:t>
            </a:fld>
            <a:endParaRPr lang="en-GB" dirty="0"/>
          </a:p>
        </p:txBody>
      </p:sp>
    </p:spTree>
    <p:extLst>
      <p:ext uri="{BB962C8B-B14F-4D97-AF65-F5344CB8AC3E}">
        <p14:creationId xmlns:p14="http://schemas.microsoft.com/office/powerpoint/2010/main" val="4143086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Suggested questions</a:t>
            </a:r>
          </a:p>
          <a:p>
            <a:endParaRPr lang="en-GB" dirty="0"/>
          </a:p>
          <a:p>
            <a:r>
              <a:rPr lang="en-GB" dirty="0"/>
              <a:t>What do I do if I suspect slavery or finds slavery?</a:t>
            </a:r>
          </a:p>
          <a:p>
            <a:endParaRPr lang="en-GB" dirty="0"/>
          </a:p>
          <a:p>
            <a:r>
              <a:rPr lang="en-GB" dirty="0"/>
              <a:t>How can I be expected to find slavery in my foreign operations, or foreign suppliers or customers?</a:t>
            </a:r>
          </a:p>
          <a:p>
            <a:endParaRPr lang="en-GB" dirty="0"/>
          </a:p>
          <a:p>
            <a:endParaRPr lang="en-GB" dirty="0"/>
          </a:p>
          <a:p>
            <a:r>
              <a:rPr lang="en-GB" dirty="0"/>
              <a:t>What is the liability of the Director or Senior Ptr etc who signs off the statement?</a:t>
            </a:r>
          </a:p>
          <a:p>
            <a:endParaRPr lang="en-GB" dirty="0"/>
          </a:p>
          <a:p>
            <a:r>
              <a:rPr lang="en-GB" dirty="0"/>
              <a:t>Won’t this involve an awful lot of work ?</a:t>
            </a:r>
          </a:p>
          <a:p>
            <a:endParaRPr lang="en-GB" dirty="0"/>
          </a:p>
          <a:p>
            <a:r>
              <a:rPr lang="en-GB" dirty="0"/>
              <a:t>My organisation  does not have foreign suppliers, customers and does not operate in any of the obvious areas – do I really need to worry about this?</a:t>
            </a:r>
          </a:p>
          <a:p>
            <a:endParaRPr lang="en-GB" dirty="0"/>
          </a:p>
          <a:p>
            <a:r>
              <a:rPr lang="en-GB" dirty="0"/>
              <a:t>What about franchises?</a:t>
            </a:r>
          </a:p>
          <a:p>
            <a:endParaRPr lang="en-GB" dirty="0"/>
          </a:p>
          <a:p>
            <a:r>
              <a:rPr lang="en-GB" dirty="0"/>
              <a:t>What about agents?</a:t>
            </a:r>
          </a:p>
          <a:p>
            <a:endParaRPr lang="en-GB" dirty="0"/>
          </a:p>
          <a:p>
            <a:r>
              <a:rPr lang="en-GB" dirty="0"/>
              <a:t>Overseas subsidiaries?</a:t>
            </a:r>
          </a:p>
          <a:p>
            <a:endParaRPr lang="en-GB" dirty="0"/>
          </a:p>
          <a:p>
            <a:r>
              <a:rPr lang="en-GB" dirty="0"/>
              <a:t>What if my turnover is £37m one year and £35m the next – due I still have to produce a statement in the second year?</a:t>
            </a:r>
          </a:p>
        </p:txBody>
      </p:sp>
      <p:sp>
        <p:nvSpPr>
          <p:cNvPr id="4" name="Slide Number Placeholder 3"/>
          <p:cNvSpPr>
            <a:spLocks noGrp="1"/>
          </p:cNvSpPr>
          <p:nvPr>
            <p:ph type="sldNum" sz="quarter" idx="10"/>
          </p:nvPr>
        </p:nvSpPr>
        <p:spPr/>
        <p:txBody>
          <a:bodyPr/>
          <a:lstStyle/>
          <a:p>
            <a:fld id="{051873F7-47E2-4370-8616-911411DB55EA}" type="slidenum">
              <a:rPr lang="en-GB" smtClean="0"/>
              <a:t>27</a:t>
            </a:fld>
            <a:endParaRPr lang="en-GB" dirty="0"/>
          </a:p>
        </p:txBody>
      </p:sp>
    </p:spTree>
    <p:extLst>
      <p:ext uri="{BB962C8B-B14F-4D97-AF65-F5344CB8AC3E}">
        <p14:creationId xmlns:p14="http://schemas.microsoft.com/office/powerpoint/2010/main" val="4284472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1873F7-47E2-4370-8616-911411DB55EA}" type="slidenum">
              <a:rPr lang="en-GB" smtClean="0"/>
              <a:t>28</a:t>
            </a:fld>
            <a:endParaRPr lang="en-GB" dirty="0"/>
          </a:p>
        </p:txBody>
      </p:sp>
    </p:spTree>
    <p:extLst>
      <p:ext uri="{BB962C8B-B14F-4D97-AF65-F5344CB8AC3E}">
        <p14:creationId xmlns:p14="http://schemas.microsoft.com/office/powerpoint/2010/main" val="2138124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1873F7-47E2-4370-8616-911411DB55EA}" type="slidenum">
              <a:rPr lang="en-GB" smtClean="0"/>
              <a:t>3</a:t>
            </a:fld>
            <a:endParaRPr lang="en-GB" dirty="0"/>
          </a:p>
        </p:txBody>
      </p:sp>
    </p:spTree>
    <p:extLst>
      <p:ext uri="{BB962C8B-B14F-4D97-AF65-F5344CB8AC3E}">
        <p14:creationId xmlns:p14="http://schemas.microsoft.com/office/powerpoint/2010/main" val="3413584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US" dirty="0"/>
              <a:t>Jane joined ICAEW's Technical Directorate in November 2013 as a Business Law Manager. Jane is responsible for business law and regulatory requirements not dealt with elsewhere at ICAEW. The Business Law Department lobbies for changes in areas of the law and regulation which are relevant to accountants and the accountancy profession. It also contributes, where possible, to proposed changes in the law and provides guidance on the outcomes. Guidance is issued formally in technical releases or in the regulations standards and guidance, or informally through articles in ICAEW magazines, newsletters or elsewhere.</a:t>
            </a:r>
          </a:p>
          <a:p>
            <a:endParaRPr lang="en-US" dirty="0"/>
          </a:p>
          <a:p>
            <a:r>
              <a:rPr lang="en-US" dirty="0"/>
              <a:t>Before joining ICAEW, Jane worked as an audit manager for EY and KPMG in London, Amsterdam and Cambridge. </a:t>
            </a:r>
          </a:p>
          <a:p>
            <a:endParaRPr lang="en-GB" dirty="0"/>
          </a:p>
          <a:p>
            <a:endParaRPr lang="en-GB" dirty="0"/>
          </a:p>
          <a:p>
            <a:endParaRPr lang="en-GB" dirty="0"/>
          </a:p>
          <a:p>
            <a:endParaRPr lang="en-GB" dirty="0"/>
          </a:p>
          <a:p>
            <a:r>
              <a:rPr lang="en-GB" dirty="0"/>
              <a:t>Patrick works in the Consulting division of PwC, leading the firm's work on human rights. His work led to PwC being named as a key contributor in the Home Office’s ‘Practical Guide’ for companies and he has worked with numerous clients (of varying sizes and from a range of sectors) on the Act over the last year."</a:t>
            </a:r>
          </a:p>
        </p:txBody>
      </p:sp>
      <p:sp>
        <p:nvSpPr>
          <p:cNvPr id="4" name="Slide Number Placeholder 3"/>
          <p:cNvSpPr>
            <a:spLocks noGrp="1"/>
          </p:cNvSpPr>
          <p:nvPr>
            <p:ph type="sldNum" sz="quarter" idx="10"/>
          </p:nvPr>
        </p:nvSpPr>
        <p:spPr/>
        <p:txBody>
          <a:bodyPr/>
          <a:lstStyle/>
          <a:p>
            <a:fld id="{051873F7-47E2-4370-8616-911411DB55EA}" type="slidenum">
              <a:rPr lang="en-GB" smtClean="0"/>
              <a:t>4</a:t>
            </a:fld>
            <a:endParaRPr lang="en-GB" dirty="0"/>
          </a:p>
        </p:txBody>
      </p:sp>
    </p:spTree>
    <p:extLst>
      <p:ext uri="{BB962C8B-B14F-4D97-AF65-F5344CB8AC3E}">
        <p14:creationId xmlns:p14="http://schemas.microsoft.com/office/powerpoint/2010/main" val="3923064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1873F7-47E2-4370-8616-911411DB55EA}" type="slidenum">
              <a:rPr lang="en-GB" smtClean="0"/>
              <a:t>5</a:t>
            </a:fld>
            <a:endParaRPr lang="en-GB" dirty="0"/>
          </a:p>
        </p:txBody>
      </p:sp>
    </p:spTree>
    <p:extLst>
      <p:ext uri="{BB962C8B-B14F-4D97-AF65-F5344CB8AC3E}">
        <p14:creationId xmlns:p14="http://schemas.microsoft.com/office/powerpoint/2010/main" val="1147024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afternoon</a:t>
            </a:r>
          </a:p>
          <a:p>
            <a:r>
              <a:rPr lang="en-GB" dirty="0"/>
              <a:t>In this section of the webinar I shall be looking at the UK’s Modern Slavery Act and why this piece of legislation, which many might assume to be more of an act designed to prevent a social evil rather than a financial crime,  has the potential to apply to very many ICAEW members. </a:t>
            </a:r>
          </a:p>
          <a:p>
            <a:r>
              <a:rPr lang="en-GB" dirty="0"/>
              <a:t>So I shall begin with a brief précis of the Act itself and then focus on what is the arguably one of the most controversial sections of the Act but the one that is likely to impact on ICAEW members whether in practice or business – that is section 54 and the ‘Transparency in Supply Chains ‘ statements </a:t>
            </a:r>
          </a:p>
        </p:txBody>
      </p:sp>
      <p:sp>
        <p:nvSpPr>
          <p:cNvPr id="4" name="Slide Number Placeholder 3"/>
          <p:cNvSpPr>
            <a:spLocks noGrp="1"/>
          </p:cNvSpPr>
          <p:nvPr>
            <p:ph type="sldNum" sz="quarter" idx="10"/>
          </p:nvPr>
        </p:nvSpPr>
        <p:spPr/>
        <p:txBody>
          <a:bodyPr/>
          <a:lstStyle/>
          <a:p>
            <a:fld id="{051873F7-47E2-4370-8616-911411DB55EA}" type="slidenum">
              <a:rPr lang="en-GB" smtClean="0"/>
              <a:t>6</a:t>
            </a:fld>
            <a:endParaRPr lang="en-GB" dirty="0"/>
          </a:p>
        </p:txBody>
      </p:sp>
    </p:spTree>
    <p:extLst>
      <p:ext uri="{BB962C8B-B14F-4D97-AF65-F5344CB8AC3E}">
        <p14:creationId xmlns:p14="http://schemas.microsoft.com/office/powerpoint/2010/main" val="74203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FIRST PICTURE</a:t>
            </a:r>
          </a:p>
          <a:p>
            <a:r>
              <a:rPr lang="en-GB" dirty="0"/>
              <a:t> I think there is a tendency to assume that slavery is either something that belongs to the past </a:t>
            </a:r>
          </a:p>
          <a:p>
            <a:r>
              <a:rPr lang="en-GB" dirty="0"/>
              <a:t>OR SHOW SECOND PICTURE</a:t>
            </a:r>
          </a:p>
          <a:p>
            <a:r>
              <a:rPr lang="en-GB" dirty="0"/>
              <a:t>something that is a problem in poor third world countries and primarily involves children, forced to work long hours in unsafe conditions. Or sex workers (but I haven’t got a picture of that!)</a:t>
            </a:r>
          </a:p>
          <a:p>
            <a:r>
              <a:rPr lang="en-GB" dirty="0"/>
              <a:t>But the reality is quite different</a:t>
            </a:r>
          </a:p>
          <a:p>
            <a:r>
              <a:rPr lang="en-GB" dirty="0"/>
              <a:t>SHOW THIRD PICTURE</a:t>
            </a:r>
          </a:p>
          <a:p>
            <a:r>
              <a:rPr lang="en-GB" dirty="0"/>
              <a:t>This graphic is supposed to represent the main forms of slavery that exist today.</a:t>
            </a:r>
          </a:p>
          <a:p>
            <a:r>
              <a:rPr lang="en-GB" dirty="0"/>
              <a:t>Recent estimates suggest that in 2014 there were something like 13,000 slaves in the UK and some 36 million across the world. As this graphic suggest it is not enough for us to be concerned or even aware of  the human suffering but we also need to understand the different types and varying degrees of slavery,  the links to crime, particularly with regard to trafficking but not solely so and the sheer  pervasiveness of modern slavery in certain industries and geographical regions. Not withstanding this we also need to remember that it is very much part of the  ‘modern’ world  hence the reference to ‘modern slavery’</a:t>
            </a:r>
          </a:p>
          <a:p>
            <a:r>
              <a:rPr lang="en-GB" dirty="0"/>
              <a:t>The Home Sec – Teresa May- described modern slavery as ‘a heinous crime that affects communities and individuals across the globe. Moreover she noted that ‘ it is all around us. It is walking our streets, supplying shops and supermarkets, working in fields, factories or nail bars, trapped in brothels or cowering behind the curtains in an ordinary streets.’</a:t>
            </a:r>
          </a:p>
          <a:p>
            <a:r>
              <a:rPr lang="en-GB" dirty="0"/>
              <a:t>The point being that slavery did not end in the UK or indeed the world with the abolition of slavery in the British Empire nearly 200 years ago .So although illegal  it has continued albeit in different guises but with the same cost in terms of human suffering and loss of dignity.  GO TO NEXT SLIDE</a:t>
            </a:r>
          </a:p>
        </p:txBody>
      </p:sp>
      <p:sp>
        <p:nvSpPr>
          <p:cNvPr id="4" name="Slide Number Placeholder 3"/>
          <p:cNvSpPr>
            <a:spLocks noGrp="1"/>
          </p:cNvSpPr>
          <p:nvPr>
            <p:ph type="sldNum" sz="quarter" idx="10"/>
          </p:nvPr>
        </p:nvSpPr>
        <p:spPr/>
        <p:txBody>
          <a:bodyPr/>
          <a:lstStyle/>
          <a:p>
            <a:fld id="{051873F7-47E2-4370-8616-911411DB55EA}" type="slidenum">
              <a:rPr lang="en-GB" smtClean="0"/>
              <a:t>7</a:t>
            </a:fld>
            <a:endParaRPr lang="en-GB" dirty="0"/>
          </a:p>
        </p:txBody>
      </p:sp>
    </p:spTree>
    <p:extLst>
      <p:ext uri="{BB962C8B-B14F-4D97-AF65-F5344CB8AC3E}">
        <p14:creationId xmlns:p14="http://schemas.microsoft.com/office/powerpoint/2010/main" val="3363276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purpose of the  Modern Slavery Act 2015, therefore , was  to consolidate previous UK legislation on slavery, child labour and human trafficking offences. It became law on October 29 2015.</a:t>
            </a:r>
          </a:p>
          <a:p>
            <a:r>
              <a:rPr lang="en-GB" dirty="0"/>
              <a:t>	It defines slavery , which includes servitude, forced and compulsory labour , as existing where ‘a person‘ holds ‘another person in slavery or servitude or forcing another person to undertake compulsory labour , where the person knows or ought to know that the other person is being held in slavery or servitude or the person knows or ought to know that the other person is being forced to perform compulsory labour.’  This is a very wide definition but the key is whether there exists an element of coercion.  So if the person or employee can leave  easily and without threat to themselves or their family, then irrespective of whether they receive poor wages or work I an unsafe environment, or for long hours then it would not constitute slavery, servitude or forced and compulsory labour. Although you might be breaking other laws re: minimum wage, health and safety etc.  The definition also means you cannot turn a blind eye to what is going on –so very similar to the UK’s Bribery Act in this respect.</a:t>
            </a:r>
          </a:p>
          <a:p>
            <a:r>
              <a:rPr lang="en-GB" dirty="0"/>
              <a:t>	The Act also  introduced a new Anti- Slavery Commissioner and new measures to protect the victims and stiffer penalties include life imprisonment for traffickers or slave owners and reparation of assets.</a:t>
            </a:r>
          </a:p>
          <a:p>
            <a:r>
              <a:rPr lang="en-GB" dirty="0"/>
              <a:t>	As regards Jurisdiction – offence of slavery only applies if committed in England and Wales, but the offence of human trafficking for a UK national can be committed in any part of the world  or for a non-UK national if occurs in the UK.</a:t>
            </a:r>
          </a:p>
          <a:p>
            <a:r>
              <a:rPr lang="en-GB" dirty="0"/>
              <a:t>	But what is new  and in fact is a first in Europe (although there is something similar in California) was the responsibility it placed on commercial organisations to take an active part in stopping slavery and trafficking. And this is not limited to an organisation’s UK operations but anywhere in the world. Nor is it limited to UK organisations but to anyone who carries on part of a business (including a trade or profession) in any part of the UK.  This is the reporting requirement introduced by section 54 of the Act.</a:t>
            </a:r>
          </a:p>
          <a:p>
            <a:r>
              <a:rPr lang="en-GB" dirty="0"/>
              <a:t>GO TO NEXT SLIDE</a:t>
            </a:r>
          </a:p>
        </p:txBody>
      </p:sp>
      <p:sp>
        <p:nvSpPr>
          <p:cNvPr id="4" name="Slide Number Placeholder 3"/>
          <p:cNvSpPr>
            <a:spLocks noGrp="1"/>
          </p:cNvSpPr>
          <p:nvPr>
            <p:ph type="sldNum" sz="quarter" idx="10"/>
          </p:nvPr>
        </p:nvSpPr>
        <p:spPr/>
        <p:txBody>
          <a:bodyPr/>
          <a:lstStyle/>
          <a:p>
            <a:fld id="{051873F7-47E2-4370-8616-911411DB55EA}" type="slidenum">
              <a:rPr lang="en-GB" smtClean="0"/>
              <a:t>8</a:t>
            </a:fld>
            <a:endParaRPr lang="en-GB" dirty="0"/>
          </a:p>
        </p:txBody>
      </p:sp>
    </p:spTree>
    <p:extLst>
      <p:ext uri="{BB962C8B-B14F-4D97-AF65-F5344CB8AC3E}">
        <p14:creationId xmlns:p14="http://schemas.microsoft.com/office/powerpoint/2010/main" val="15278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Section 54 states that ‘ a commercial organisation … must prepare a slavery and human trafficking statement for each financial year.’</a:t>
            </a:r>
          </a:p>
          <a:p>
            <a:r>
              <a:rPr lang="en-GB" dirty="0"/>
              <a:t>So who does this apply to ? </a:t>
            </a:r>
          </a:p>
          <a:p>
            <a:r>
              <a:rPr lang="en-GB" dirty="0"/>
              <a:t>	Any commercial organisation that supplies goods and services, with an annual turnover that exceeds £36 million and that carries on its business (that is trade or profession) or part of its business in the UK is covered by section 54.  Thus body corporates, partnerships and group companies, including those with a non-UK based parent fall within the remit of the Act. An organisation can chose whether to produce a statement for each entity that meets the criteria or one for the organisation in its entirety. If the latter is chosen the statement must reflect the steps taken in all parts of the organisation.</a:t>
            </a:r>
          </a:p>
          <a:p>
            <a:r>
              <a:rPr lang="en-GB" dirty="0"/>
              <a:t>	The only exemption relates to turnover and only applies if turnover exceeds £36m. Turnover is defined as the amount derived from the provision of goods and services as part of the ordinary activities of the organisation. The idea of linking the statement to turnover, rather than any other size indicator such as employees or number of sites etc,  was that it would apply to those companies and organisations who have the purchasing power to take and enforce action to combat slavery.</a:t>
            </a:r>
          </a:p>
          <a:p>
            <a:endParaRPr lang="en-GB" dirty="0"/>
          </a:p>
          <a:p>
            <a:r>
              <a:rPr lang="en-GB" dirty="0"/>
              <a:t>A word of warning - Even if an organisation does not meet the criteria, it is likely that it will need to provide this information to its suppliers or customers who do meet the criteria.</a:t>
            </a:r>
          </a:p>
          <a:p>
            <a:r>
              <a:rPr lang="en-GB" dirty="0"/>
              <a:t>So when do the requirements start?</a:t>
            </a:r>
          </a:p>
          <a:p>
            <a:r>
              <a:rPr lang="en-GB" dirty="0"/>
              <a:t>	The first organisations that the new requirement will apply to will be those with a year ending on or after 31 March 2016 and their statements should report on the steps taken during their 2015/16 financial year. Thereafter the statement should be produced annually and within 6 months of the financial year.</a:t>
            </a:r>
          </a:p>
          <a:p>
            <a:r>
              <a:rPr lang="en-GB" dirty="0"/>
              <a:t>If an organisation meets the criteria for one year it is expected that in future years it will continue to produce a statement and therefore continue to take steps to prevent slavery and human trafficking in its business.</a:t>
            </a:r>
          </a:p>
          <a:p>
            <a:r>
              <a:rPr lang="en-GB" dirty="0"/>
              <a:t>Where?</a:t>
            </a:r>
          </a:p>
          <a:p>
            <a:r>
              <a:rPr lang="en-GB" dirty="0"/>
              <a:t>The statement does not have to be part of the published financial statements but does have to be published on an organisation’s website and a link must be prominently displayed on the organisation’s homepage. A suggested link is ‘Modern Slavery Act Transparency Statement.’</a:t>
            </a:r>
          </a:p>
          <a:p>
            <a:endParaRPr lang="en-GB" dirty="0"/>
          </a:p>
        </p:txBody>
      </p:sp>
      <p:sp>
        <p:nvSpPr>
          <p:cNvPr id="4" name="Slide Number Placeholder 3"/>
          <p:cNvSpPr>
            <a:spLocks noGrp="1"/>
          </p:cNvSpPr>
          <p:nvPr>
            <p:ph type="sldNum" sz="quarter" idx="10"/>
          </p:nvPr>
        </p:nvSpPr>
        <p:spPr/>
        <p:txBody>
          <a:bodyPr/>
          <a:lstStyle/>
          <a:p>
            <a:fld id="{051873F7-47E2-4370-8616-911411DB55EA}" type="slidenum">
              <a:rPr lang="en-GB" smtClean="0"/>
              <a:t>9</a:t>
            </a:fld>
            <a:endParaRPr lang="en-GB" dirty="0"/>
          </a:p>
        </p:txBody>
      </p:sp>
    </p:spTree>
    <p:extLst>
      <p:ext uri="{BB962C8B-B14F-4D97-AF65-F5344CB8AC3E}">
        <p14:creationId xmlns:p14="http://schemas.microsoft.com/office/powerpoint/2010/main" val="3372431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Cityscape">
    <p:spTree>
      <p:nvGrpSpPr>
        <p:cNvPr id="1" name=""/>
        <p:cNvGrpSpPr/>
        <p:nvPr/>
      </p:nvGrpSpPr>
      <p:grpSpPr>
        <a:xfrm>
          <a:off x="0" y="0"/>
          <a:ext cx="0" cy="0"/>
          <a:chOff x="0" y="0"/>
          <a:chExt cx="0" cy="0"/>
        </a:xfrm>
      </p:grpSpPr>
      <p:sp>
        <p:nvSpPr>
          <p:cNvPr id="7" name="Rectangle 19"/>
          <p:cNvSpPr>
            <a:spLocks noChangeArrowheads="1"/>
          </p:cNvSpPr>
          <p:nvPr userDrawn="1"/>
        </p:nvSpPr>
        <p:spPr bwMode="auto">
          <a:xfrm>
            <a:off x="-1588" y="0"/>
            <a:ext cx="9144001" cy="6885385"/>
          </a:xfrm>
          <a:prstGeom prst="rect">
            <a:avLst/>
          </a:prstGeom>
          <a:solidFill>
            <a:schemeClr val="tx1"/>
          </a:solidFill>
          <a:ln>
            <a:noFill/>
          </a:ln>
          <a:effectLst/>
        </p:spPr>
        <p:txBody>
          <a:bodyPr wrap="none" lIns="72000" tIns="72000" rIns="72000" bIns="72000" anchor="ctr"/>
          <a:lstStyle/>
          <a:p>
            <a:pPr>
              <a:lnSpc>
                <a:spcPct val="125000"/>
              </a:lnSpc>
              <a:spcBef>
                <a:spcPct val="50000"/>
              </a:spcBef>
            </a:pPr>
            <a:endParaRPr lang="en-GB" noProof="0" dirty="0"/>
          </a:p>
        </p:txBody>
      </p:sp>
      <p:pic>
        <p:nvPicPr>
          <p:cNvPr id="4" name="Picture 13" descr="red-cityscape"/>
          <p:cNvPicPr>
            <a:picLocks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396"/>
            <a:ext cx="9144000" cy="65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Approved-shield-30x15-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988"/>
            <a:ext cx="2047875"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userDrawn="1"/>
        </p:nvSpPr>
        <p:spPr bwMode="auto">
          <a:xfrm>
            <a:off x="125636" y="6552000"/>
            <a:ext cx="2070100" cy="30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eaLnBrk="0" hangingPunct="0">
              <a:lnSpc>
                <a:spcPct val="125000"/>
              </a:lnSpc>
              <a:spcBef>
                <a:spcPct val="50000"/>
              </a:spcBef>
              <a:defRPr sz="2400">
                <a:solidFill>
                  <a:schemeClr val="bg1"/>
                </a:solidFill>
                <a:latin typeface="Arial" charset="0"/>
              </a:defRPr>
            </a:lvl1pPr>
            <a:lvl2pPr marL="742950" indent="-285750" eaLnBrk="0" hangingPunct="0">
              <a:lnSpc>
                <a:spcPct val="125000"/>
              </a:lnSpc>
              <a:spcBef>
                <a:spcPct val="50000"/>
              </a:spcBef>
              <a:defRPr sz="2400">
                <a:solidFill>
                  <a:schemeClr val="bg1"/>
                </a:solidFill>
                <a:latin typeface="Arial" charset="0"/>
              </a:defRPr>
            </a:lvl2pPr>
            <a:lvl3pPr marL="1143000" indent="-228600" eaLnBrk="0" hangingPunct="0">
              <a:lnSpc>
                <a:spcPct val="125000"/>
              </a:lnSpc>
              <a:spcBef>
                <a:spcPct val="50000"/>
              </a:spcBef>
              <a:defRPr sz="2400">
                <a:solidFill>
                  <a:schemeClr val="bg1"/>
                </a:solidFill>
                <a:latin typeface="Arial" charset="0"/>
              </a:defRPr>
            </a:lvl3pPr>
            <a:lvl4pPr marL="1600200" indent="-228600" eaLnBrk="0" hangingPunct="0">
              <a:lnSpc>
                <a:spcPct val="125000"/>
              </a:lnSpc>
              <a:spcBef>
                <a:spcPct val="50000"/>
              </a:spcBef>
              <a:defRPr sz="2400">
                <a:solidFill>
                  <a:schemeClr val="bg1"/>
                </a:solidFill>
                <a:latin typeface="Arial" charset="0"/>
              </a:defRPr>
            </a:lvl4pPr>
            <a:lvl5pPr marL="2057400" indent="-228600" eaLnBrk="0" hangingPunct="0">
              <a:lnSpc>
                <a:spcPct val="125000"/>
              </a:lnSpc>
              <a:spcBef>
                <a:spcPct val="50000"/>
              </a:spcBef>
              <a:defRPr sz="2400">
                <a:solidFill>
                  <a:schemeClr val="bg1"/>
                </a:solidFill>
                <a:latin typeface="Arial" charset="0"/>
              </a:defRPr>
            </a:lvl5pPr>
            <a:lvl6pPr marL="2514600" indent="-228600" eaLnBrk="0" fontAlgn="base" hangingPunct="0">
              <a:lnSpc>
                <a:spcPct val="125000"/>
              </a:lnSpc>
              <a:spcBef>
                <a:spcPct val="50000"/>
              </a:spcBef>
              <a:spcAft>
                <a:spcPct val="0"/>
              </a:spcAft>
              <a:defRPr sz="2400">
                <a:solidFill>
                  <a:schemeClr val="bg1"/>
                </a:solidFill>
                <a:latin typeface="Arial" charset="0"/>
              </a:defRPr>
            </a:lvl6pPr>
            <a:lvl7pPr marL="2971800" indent="-228600" eaLnBrk="0" fontAlgn="base" hangingPunct="0">
              <a:lnSpc>
                <a:spcPct val="125000"/>
              </a:lnSpc>
              <a:spcBef>
                <a:spcPct val="50000"/>
              </a:spcBef>
              <a:spcAft>
                <a:spcPct val="0"/>
              </a:spcAft>
              <a:defRPr sz="2400">
                <a:solidFill>
                  <a:schemeClr val="bg1"/>
                </a:solidFill>
                <a:latin typeface="Arial" charset="0"/>
              </a:defRPr>
            </a:lvl7pPr>
            <a:lvl8pPr marL="3429000" indent="-228600" eaLnBrk="0" fontAlgn="base" hangingPunct="0">
              <a:lnSpc>
                <a:spcPct val="125000"/>
              </a:lnSpc>
              <a:spcBef>
                <a:spcPct val="50000"/>
              </a:spcBef>
              <a:spcAft>
                <a:spcPct val="0"/>
              </a:spcAft>
              <a:defRPr sz="2400">
                <a:solidFill>
                  <a:schemeClr val="bg1"/>
                </a:solidFill>
                <a:latin typeface="Arial" charset="0"/>
              </a:defRPr>
            </a:lvl8pPr>
            <a:lvl9pPr marL="3886200" indent="-228600" eaLnBrk="0" fontAlgn="base" hangingPunct="0">
              <a:lnSpc>
                <a:spcPct val="125000"/>
              </a:lnSpc>
              <a:spcBef>
                <a:spcPct val="50000"/>
              </a:spcBef>
              <a:spcAft>
                <a:spcPct val="0"/>
              </a:spcAft>
              <a:defRPr sz="2400">
                <a:solidFill>
                  <a:schemeClr val="bg1"/>
                </a:solidFill>
                <a:latin typeface="Arial" charset="0"/>
              </a:defRPr>
            </a:lvl9pPr>
          </a:lstStyle>
          <a:p>
            <a:pPr eaLnBrk="1" hangingPunct="1"/>
            <a:r>
              <a:rPr lang="en-GB" sz="900" b="1" noProof="0" dirty="0"/>
              <a:t>BUSINESS WITH CONFIDENCE</a:t>
            </a:r>
          </a:p>
        </p:txBody>
      </p:sp>
      <p:sp>
        <p:nvSpPr>
          <p:cNvPr id="9" name="Text Box 21"/>
          <p:cNvSpPr txBox="1">
            <a:spLocks noChangeArrowheads="1"/>
          </p:cNvSpPr>
          <p:nvPr userDrawn="1"/>
        </p:nvSpPr>
        <p:spPr bwMode="auto">
          <a:xfrm>
            <a:off x="7524328" y="6552000"/>
            <a:ext cx="1440160" cy="318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lvl1pPr eaLnBrk="0" hangingPunct="0">
              <a:lnSpc>
                <a:spcPct val="125000"/>
              </a:lnSpc>
              <a:spcBef>
                <a:spcPct val="50000"/>
              </a:spcBef>
              <a:defRPr sz="2400">
                <a:solidFill>
                  <a:schemeClr val="bg1"/>
                </a:solidFill>
                <a:latin typeface="Arial" charset="0"/>
              </a:defRPr>
            </a:lvl1pPr>
            <a:lvl2pPr marL="742950" indent="-285750" eaLnBrk="0" hangingPunct="0">
              <a:lnSpc>
                <a:spcPct val="125000"/>
              </a:lnSpc>
              <a:spcBef>
                <a:spcPct val="50000"/>
              </a:spcBef>
              <a:defRPr sz="2400">
                <a:solidFill>
                  <a:schemeClr val="bg1"/>
                </a:solidFill>
                <a:latin typeface="Arial" charset="0"/>
              </a:defRPr>
            </a:lvl2pPr>
            <a:lvl3pPr marL="1143000" indent="-228600" eaLnBrk="0" hangingPunct="0">
              <a:lnSpc>
                <a:spcPct val="125000"/>
              </a:lnSpc>
              <a:spcBef>
                <a:spcPct val="50000"/>
              </a:spcBef>
              <a:defRPr sz="2400">
                <a:solidFill>
                  <a:schemeClr val="bg1"/>
                </a:solidFill>
                <a:latin typeface="Arial" charset="0"/>
              </a:defRPr>
            </a:lvl3pPr>
            <a:lvl4pPr marL="1600200" indent="-228600" eaLnBrk="0" hangingPunct="0">
              <a:lnSpc>
                <a:spcPct val="125000"/>
              </a:lnSpc>
              <a:spcBef>
                <a:spcPct val="50000"/>
              </a:spcBef>
              <a:defRPr sz="2400">
                <a:solidFill>
                  <a:schemeClr val="bg1"/>
                </a:solidFill>
                <a:latin typeface="Arial" charset="0"/>
              </a:defRPr>
            </a:lvl4pPr>
            <a:lvl5pPr marL="2057400" indent="-228600" eaLnBrk="0" hangingPunct="0">
              <a:lnSpc>
                <a:spcPct val="125000"/>
              </a:lnSpc>
              <a:spcBef>
                <a:spcPct val="50000"/>
              </a:spcBef>
              <a:defRPr sz="2400">
                <a:solidFill>
                  <a:schemeClr val="bg1"/>
                </a:solidFill>
                <a:latin typeface="Arial" charset="0"/>
              </a:defRPr>
            </a:lvl5pPr>
            <a:lvl6pPr marL="2514600" indent="-228600" eaLnBrk="0" fontAlgn="base" hangingPunct="0">
              <a:lnSpc>
                <a:spcPct val="125000"/>
              </a:lnSpc>
              <a:spcBef>
                <a:spcPct val="50000"/>
              </a:spcBef>
              <a:spcAft>
                <a:spcPct val="0"/>
              </a:spcAft>
              <a:defRPr sz="2400">
                <a:solidFill>
                  <a:schemeClr val="bg1"/>
                </a:solidFill>
                <a:latin typeface="Arial" charset="0"/>
              </a:defRPr>
            </a:lvl6pPr>
            <a:lvl7pPr marL="2971800" indent="-228600" eaLnBrk="0" fontAlgn="base" hangingPunct="0">
              <a:lnSpc>
                <a:spcPct val="125000"/>
              </a:lnSpc>
              <a:spcBef>
                <a:spcPct val="50000"/>
              </a:spcBef>
              <a:spcAft>
                <a:spcPct val="0"/>
              </a:spcAft>
              <a:defRPr sz="2400">
                <a:solidFill>
                  <a:schemeClr val="bg1"/>
                </a:solidFill>
                <a:latin typeface="Arial" charset="0"/>
              </a:defRPr>
            </a:lvl7pPr>
            <a:lvl8pPr marL="3429000" indent="-228600" eaLnBrk="0" fontAlgn="base" hangingPunct="0">
              <a:lnSpc>
                <a:spcPct val="125000"/>
              </a:lnSpc>
              <a:spcBef>
                <a:spcPct val="50000"/>
              </a:spcBef>
              <a:spcAft>
                <a:spcPct val="0"/>
              </a:spcAft>
              <a:defRPr sz="2400">
                <a:solidFill>
                  <a:schemeClr val="bg1"/>
                </a:solidFill>
                <a:latin typeface="Arial" charset="0"/>
              </a:defRPr>
            </a:lvl8pPr>
            <a:lvl9pPr marL="3886200" indent="-228600" eaLnBrk="0" fontAlgn="base" hangingPunct="0">
              <a:lnSpc>
                <a:spcPct val="125000"/>
              </a:lnSpc>
              <a:spcBef>
                <a:spcPct val="50000"/>
              </a:spcBef>
              <a:spcAft>
                <a:spcPct val="0"/>
              </a:spcAft>
              <a:defRPr sz="2400">
                <a:solidFill>
                  <a:schemeClr val="bg1"/>
                </a:solidFill>
                <a:latin typeface="Arial" charset="0"/>
              </a:defRPr>
            </a:lvl9pPr>
          </a:lstStyle>
          <a:p>
            <a:pPr algn="r" eaLnBrk="1" hangingPunct="1"/>
            <a:r>
              <a:rPr lang="en-GB" sz="900" b="1" noProof="0" dirty="0"/>
              <a:t>icaew.com</a:t>
            </a:r>
          </a:p>
        </p:txBody>
      </p:sp>
      <p:sp>
        <p:nvSpPr>
          <p:cNvPr id="10243" name="Rectangle 3"/>
          <p:cNvSpPr>
            <a:spLocks noGrp="1" noChangeArrowheads="1"/>
          </p:cNvSpPr>
          <p:nvPr>
            <p:ph type="ctrTitle"/>
          </p:nvPr>
        </p:nvSpPr>
        <p:spPr bwMode="gray">
          <a:xfrm>
            <a:off x="539750" y="2662238"/>
            <a:ext cx="8064500" cy="1127125"/>
          </a:xfrm>
        </p:spPr>
        <p:txBody>
          <a:bodyPr/>
          <a:lstStyle>
            <a:lvl1pPr>
              <a:defRPr sz="3400">
                <a:solidFill>
                  <a:schemeClr val="bg1"/>
                </a:solidFill>
              </a:defRPr>
            </a:lvl1pPr>
          </a:lstStyle>
          <a:p>
            <a:pPr lvl="0"/>
            <a:r>
              <a:rPr lang="en-US" noProof="0"/>
              <a:t>Click to edit Master title style</a:t>
            </a:r>
            <a:endParaRPr lang="en-GB" noProof="0"/>
          </a:p>
        </p:txBody>
      </p:sp>
      <p:sp>
        <p:nvSpPr>
          <p:cNvPr id="10244" name="Rectangle 4"/>
          <p:cNvSpPr>
            <a:spLocks noGrp="1" noChangeArrowheads="1"/>
          </p:cNvSpPr>
          <p:nvPr>
            <p:ph type="subTitle" idx="1"/>
          </p:nvPr>
        </p:nvSpPr>
        <p:spPr bwMode="gray">
          <a:xfrm>
            <a:off x="539750" y="3933825"/>
            <a:ext cx="8064500" cy="1008063"/>
          </a:xfrm>
        </p:spPr>
        <p:txBody>
          <a:bodyPr/>
          <a:lstStyle>
            <a:lvl1pPr marL="0" indent="0">
              <a:buFont typeface="Times" charset="0"/>
              <a:buNone/>
              <a:defRPr sz="2400">
                <a:solidFill>
                  <a:schemeClr val="bg1"/>
                </a:solidFill>
              </a:defRPr>
            </a:lvl1pPr>
          </a:lstStyle>
          <a:p>
            <a:pPr lvl="0"/>
            <a:r>
              <a:rPr lang="en-US" noProof="0"/>
              <a:t>Click to edit Master subtitle style</a:t>
            </a:r>
            <a:endParaRPr lang="en-GB" noProof="0" dirty="0"/>
          </a:p>
        </p:txBody>
      </p:sp>
      <p:sp>
        <p:nvSpPr>
          <p:cNvPr id="10" name="Title 1"/>
          <p:cNvSpPr txBox="1">
            <a:spLocks/>
          </p:cNvSpPr>
          <p:nvPr userDrawn="1"/>
        </p:nvSpPr>
        <p:spPr bwMode="auto">
          <a:xfrm>
            <a:off x="4067944" y="6613525"/>
            <a:ext cx="11525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algn="l" rtl="0" eaLnBrk="1" fontAlgn="base" hangingPunct="1">
              <a:spcBef>
                <a:spcPct val="0"/>
              </a:spcBef>
              <a:spcAft>
                <a:spcPct val="0"/>
              </a:spcAft>
              <a:defRPr sz="3000">
                <a:solidFill>
                  <a:srgbClr val="CC0000"/>
                </a:solidFill>
                <a:latin typeface="+mj-lt"/>
                <a:ea typeface="+mj-ea"/>
                <a:cs typeface="+mj-cs"/>
              </a:defRPr>
            </a:lvl1pPr>
            <a:lvl2pPr algn="l" rtl="0" eaLnBrk="1" fontAlgn="base" hangingPunct="1">
              <a:spcBef>
                <a:spcPct val="0"/>
              </a:spcBef>
              <a:spcAft>
                <a:spcPct val="0"/>
              </a:spcAft>
              <a:defRPr sz="3000">
                <a:solidFill>
                  <a:srgbClr val="CC0000"/>
                </a:solidFill>
                <a:latin typeface="Arial" charset="0"/>
              </a:defRPr>
            </a:lvl2pPr>
            <a:lvl3pPr algn="l" rtl="0" eaLnBrk="1" fontAlgn="base" hangingPunct="1">
              <a:spcBef>
                <a:spcPct val="0"/>
              </a:spcBef>
              <a:spcAft>
                <a:spcPct val="0"/>
              </a:spcAft>
              <a:defRPr sz="3000">
                <a:solidFill>
                  <a:srgbClr val="CC0000"/>
                </a:solidFill>
                <a:latin typeface="Arial" charset="0"/>
              </a:defRPr>
            </a:lvl3pPr>
            <a:lvl4pPr algn="l" rtl="0" eaLnBrk="1" fontAlgn="base" hangingPunct="1">
              <a:spcBef>
                <a:spcPct val="0"/>
              </a:spcBef>
              <a:spcAft>
                <a:spcPct val="0"/>
              </a:spcAft>
              <a:defRPr sz="3000">
                <a:solidFill>
                  <a:srgbClr val="CC0000"/>
                </a:solidFill>
                <a:latin typeface="Arial" charset="0"/>
              </a:defRPr>
            </a:lvl4pPr>
            <a:lvl5pPr algn="l" rtl="0" eaLnBrk="1" fontAlgn="base" hangingPunct="1">
              <a:spcBef>
                <a:spcPct val="0"/>
              </a:spcBef>
              <a:spcAft>
                <a:spcPct val="0"/>
              </a:spcAft>
              <a:defRPr sz="3000">
                <a:solidFill>
                  <a:srgbClr val="CC0000"/>
                </a:solidFill>
                <a:latin typeface="Arial" charset="0"/>
              </a:defRPr>
            </a:lvl5pPr>
            <a:lvl6pPr marL="457200" algn="l" rtl="0" eaLnBrk="1" fontAlgn="base" hangingPunct="1">
              <a:spcBef>
                <a:spcPct val="0"/>
              </a:spcBef>
              <a:spcAft>
                <a:spcPct val="0"/>
              </a:spcAft>
              <a:defRPr sz="3000">
                <a:solidFill>
                  <a:srgbClr val="CC0000"/>
                </a:solidFill>
                <a:latin typeface="Arial" charset="0"/>
              </a:defRPr>
            </a:lvl6pPr>
            <a:lvl7pPr marL="914400" algn="l" rtl="0" eaLnBrk="1" fontAlgn="base" hangingPunct="1">
              <a:spcBef>
                <a:spcPct val="0"/>
              </a:spcBef>
              <a:spcAft>
                <a:spcPct val="0"/>
              </a:spcAft>
              <a:defRPr sz="3000">
                <a:solidFill>
                  <a:srgbClr val="CC0000"/>
                </a:solidFill>
                <a:latin typeface="Arial" charset="0"/>
              </a:defRPr>
            </a:lvl7pPr>
            <a:lvl8pPr marL="1371600" algn="l" rtl="0" eaLnBrk="1" fontAlgn="base" hangingPunct="1">
              <a:spcBef>
                <a:spcPct val="0"/>
              </a:spcBef>
              <a:spcAft>
                <a:spcPct val="0"/>
              </a:spcAft>
              <a:defRPr sz="3000">
                <a:solidFill>
                  <a:srgbClr val="CC0000"/>
                </a:solidFill>
                <a:latin typeface="Arial" charset="0"/>
              </a:defRPr>
            </a:lvl8pPr>
            <a:lvl9pPr marL="1828800" algn="l" rtl="0" eaLnBrk="1" fontAlgn="base" hangingPunct="1">
              <a:spcBef>
                <a:spcPct val="0"/>
              </a:spcBef>
              <a:spcAft>
                <a:spcPct val="0"/>
              </a:spcAft>
              <a:defRPr sz="3000">
                <a:solidFill>
                  <a:srgbClr val="CC0000"/>
                </a:solidFill>
                <a:latin typeface="Arial" charset="0"/>
              </a:defRPr>
            </a:lvl9pPr>
          </a:lstStyle>
          <a:p>
            <a:pPr algn="ctr" fontAlgn="auto">
              <a:spcAft>
                <a:spcPts val="0"/>
              </a:spcAft>
              <a:defRPr/>
            </a:pPr>
            <a:r>
              <a:rPr lang="en-GB" sz="700" kern="0" noProof="1">
                <a:solidFill>
                  <a:schemeClr val="bg1"/>
                </a:solidFill>
                <a:latin typeface="Arial" pitchFamily="34" charset="0"/>
                <a:cs typeface="Arial" pitchFamily="34" charset="0"/>
              </a:rPr>
              <a:t>© ICAEW 2016</a:t>
            </a:r>
            <a:endParaRPr lang="en-GB" sz="700" b="1" kern="0" noProof="1">
              <a:solidFill>
                <a:schemeClr val="bg1"/>
              </a:solidFill>
              <a:latin typeface="Arial" pitchFamily="34" charset="0"/>
              <a:cs typeface="Arial" pitchFamily="34" charset="0"/>
            </a:endParaRPr>
          </a:p>
        </p:txBody>
      </p:sp>
      <p:sp>
        <p:nvSpPr>
          <p:cNvPr id="11" name="Rectangle 10"/>
          <p:cNvSpPr/>
          <p:nvPr userDrawn="1"/>
        </p:nvSpPr>
        <p:spPr>
          <a:xfrm>
            <a:off x="0" y="6492875"/>
            <a:ext cx="9144000" cy="34925"/>
          </a:xfrm>
          <a:prstGeom prst="rect">
            <a:avLst/>
          </a:prstGeom>
          <a:gradFill>
            <a:gsLst>
              <a:gs pos="0">
                <a:srgbClr val="660000"/>
              </a:gs>
              <a:gs pos="100000">
                <a:srgbClr val="CC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white"/>
              </a:solidFill>
            </a:endParaRPr>
          </a:p>
        </p:txBody>
      </p:sp>
    </p:spTree>
    <p:extLst>
      <p:ext uri="{BB962C8B-B14F-4D97-AF65-F5344CB8AC3E}">
        <p14:creationId xmlns:p14="http://schemas.microsoft.com/office/powerpoint/2010/main" val="180160277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79802135"/>
      </p:ext>
    </p:extLst>
  </p:cSld>
  <p:clrMapOvr>
    <a:masterClrMapping/>
  </p:clrMapOvr>
  <p:transition spd="med">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096257" y="-2734056"/>
            <a:ext cx="152399" cy="683971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n-GB" noProof="0" dirty="0"/>
              <a:t>Click to add the presentation’s main title</a:t>
            </a:r>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grpSp>
        <p:nvGrpSpPr>
          <p:cNvPr id="102" name="Group 101"/>
          <p:cNvGrpSpPr>
            <a:grpSpLocks noChangeAspect="1"/>
          </p:cNvGrpSpPr>
          <p:nvPr userDrawn="1"/>
        </p:nvGrpSpPr>
        <p:grpSpPr>
          <a:xfrm>
            <a:off x="968592" y="5768681"/>
            <a:ext cx="1232283"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grpSp>
    </p:spTree>
    <p:extLst>
      <p:ext uri="{BB962C8B-B14F-4D97-AF65-F5344CB8AC3E}">
        <p14:creationId xmlns:p14="http://schemas.microsoft.com/office/powerpoint/2010/main" val="23835306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ver Slide: Client Logo">
    <p:spTree>
      <p:nvGrpSpPr>
        <p:cNvPr id="1" name=""/>
        <p:cNvGrpSpPr/>
        <p:nvPr/>
      </p:nvGrpSpPr>
      <p:grpSpPr>
        <a:xfrm>
          <a:off x="0" y="0"/>
          <a:ext cx="0" cy="0"/>
          <a:chOff x="0" y="0"/>
          <a:chExt cx="0" cy="0"/>
        </a:xfrm>
      </p:grpSpPr>
      <p:grpSp>
        <p:nvGrpSpPr>
          <p:cNvPr id="32" name="Group 31"/>
          <p:cNvGrpSpPr/>
          <p:nvPr userDrawn="1"/>
        </p:nvGrpSpPr>
        <p:grpSpPr bwMode="gray">
          <a:xfrm>
            <a:off x="1752601" y="1"/>
            <a:ext cx="739140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
        <p:nvSpPr>
          <p:cNvPr id="4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46"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47" name="Text Placeholder 31"/>
          <p:cNvSpPr>
            <a:spLocks noGrp="1"/>
          </p:cNvSpPr>
          <p:nvPr>
            <p:ph type="body" sz="quarter" idx="10" hasCustomPrompt="1"/>
          </p:nvPr>
        </p:nvSpPr>
        <p:spPr bwMode="white">
          <a:xfrm>
            <a:off x="1895475" y="374904"/>
            <a:ext cx="2066925"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grpSp>
        <p:nvGrpSpPr>
          <p:cNvPr id="96" name="Group 32"/>
          <p:cNvGrpSpPr/>
          <p:nvPr/>
        </p:nvGrpSpPr>
        <p:grpSpPr>
          <a:xfrm>
            <a:off x="968592" y="6170991"/>
            <a:ext cx="9144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Tree>
    <p:extLst>
      <p:ext uri="{BB962C8B-B14F-4D97-AF65-F5344CB8AC3E}">
        <p14:creationId xmlns:p14="http://schemas.microsoft.com/office/powerpoint/2010/main" val="42731735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56"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n-US" noProof="0" dirty="0"/>
              <a:t>Click icon to add picture</a:t>
            </a:r>
            <a:endParaRPr lang="en-GB" noProof="0" dirty="0"/>
          </a:p>
        </p:txBody>
      </p:sp>
      <p:grpSp>
        <p:nvGrpSpPr>
          <p:cNvPr id="18" name="Group 32"/>
          <p:cNvGrpSpPr/>
          <p:nvPr userDrawn="1"/>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Tree>
    <p:extLst>
      <p:ext uri="{BB962C8B-B14F-4D97-AF65-F5344CB8AC3E}">
        <p14:creationId xmlns:p14="http://schemas.microsoft.com/office/powerpoint/2010/main" val="3838993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grpSp>
        <p:nvGrpSpPr>
          <p:cNvPr id="11" name="Group 32"/>
          <p:cNvGrpSpPr/>
          <p:nvPr userDrawn="1"/>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Tree>
    <p:extLst>
      <p:ext uri="{BB962C8B-B14F-4D97-AF65-F5344CB8AC3E}">
        <p14:creationId xmlns:p14="http://schemas.microsoft.com/office/powerpoint/2010/main" val="369151202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losing Statem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533400" y="5867400"/>
            <a:ext cx="8077200" cy="762000"/>
          </a:xfrm>
        </p:spPr>
        <p:txBody>
          <a:bodyPr anchor="b"/>
          <a:lstStyle>
            <a:lvl1pPr>
              <a:defRPr sz="900">
                <a:latin typeface="Arial" pitchFamily="34" charset="0"/>
                <a:cs typeface="Arial" pitchFamily="34" charset="0"/>
              </a:defRPr>
            </a:lvl1pPr>
          </a:lstStyle>
          <a:p>
            <a:pPr lvl="0"/>
            <a:r>
              <a:rPr lang="en-GB" noProof="0" dirty="0"/>
              <a:t>Add legal and copyright disclaimers here.</a:t>
            </a:r>
          </a:p>
        </p:txBody>
      </p:sp>
    </p:spTree>
    <p:extLst>
      <p:ext uri="{BB962C8B-B14F-4D97-AF65-F5344CB8AC3E}">
        <p14:creationId xmlns:p14="http://schemas.microsoft.com/office/powerpoint/2010/main" val="628558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1752601" y="1"/>
            <a:ext cx="739140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1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grpSp>
        <p:nvGrpSpPr>
          <p:cNvPr id="16" name="Group 32"/>
          <p:cNvGrpSpPr/>
          <p:nvPr userDrawn="1"/>
        </p:nvGrpSpPr>
        <p:grpSpPr>
          <a:xfrm>
            <a:off x="968592" y="6170991"/>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Tree>
    <p:extLst>
      <p:ext uri="{BB962C8B-B14F-4D97-AF65-F5344CB8AC3E}">
        <p14:creationId xmlns:p14="http://schemas.microsoft.com/office/powerpoint/2010/main" val="376850022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15820"/>
            <a:ext cx="8077200" cy="821094"/>
          </a:xfrm>
        </p:spPr>
        <p:txBody>
          <a:bodyPr/>
          <a:lstStyle>
            <a:lvl1pPr>
              <a:defRPr/>
            </a:lvl1pPr>
          </a:lstStyle>
          <a:p>
            <a:r>
              <a:rPr lang="en-GB" noProof="0" dirty="0"/>
              <a:t>Click to edit Master title style</a:t>
            </a:r>
          </a:p>
        </p:txBody>
      </p:sp>
      <p:sp>
        <p:nvSpPr>
          <p:cNvPr id="31" name="Content Placeholder 26"/>
          <p:cNvSpPr>
            <a:spLocks noGrp="1"/>
          </p:cNvSpPr>
          <p:nvPr>
            <p:ph sz="quarter" idx="15"/>
          </p:nvPr>
        </p:nvSpPr>
        <p:spPr>
          <a:xfrm>
            <a:off x="533400" y="1614196"/>
            <a:ext cx="8077200" cy="4558004"/>
          </a:xfrm>
        </p:spPr>
        <p:txBody>
          <a:bodyPr/>
          <a:lstStyle>
            <a:lvl1pPr>
              <a:spcAft>
                <a:spcPts val="600"/>
              </a:spcAft>
              <a:defRPr baseline="0"/>
            </a:lvl1pPr>
            <a:lvl2pPr marL="216000" indent="-216000">
              <a:spcAft>
                <a:spcPts val="600"/>
              </a:spcAft>
              <a:defRPr/>
            </a:lvl2pPr>
            <a:lvl3pPr marL="432000" indent="-216000">
              <a:spcAft>
                <a:spcPts val="600"/>
              </a:spcAft>
              <a:defRPr/>
            </a:lvl3pPr>
            <a:lvl4pPr marL="648000" indent="-216000">
              <a:spcAft>
                <a:spcPts val="600"/>
              </a:spcAft>
              <a:defRPr/>
            </a:lvl4pPr>
            <a:lvl5pPr marL="864000" indent="-216000">
              <a:spcAft>
                <a:spcPts val="600"/>
              </a:spcAft>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5" name="Shape 14"/>
          <p:cNvCxnSpPr/>
          <p:nvPr/>
        </p:nvCxnSpPr>
        <p:spPr>
          <a:xfrm rot="5400000" flipH="1" flipV="1">
            <a:off x="4423800" y="-3514479"/>
            <a:ext cx="1440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8" name="Footer Placeholder 7"/>
          <p:cNvSpPr>
            <a:spLocks noGrp="1"/>
          </p:cNvSpPr>
          <p:nvPr>
            <p:ph type="ftr" sz="quarter" idx="17"/>
          </p:nvPr>
        </p:nvSpPr>
        <p:spPr>
          <a:xfrm>
            <a:off x="530352" y="6324600"/>
            <a:ext cx="2670048" cy="150876"/>
          </a:xfrm>
        </p:spPr>
        <p:txBody>
          <a:bodyPr/>
          <a:lstStyle/>
          <a:p>
            <a:r>
              <a:rPr lang="en-US" dirty="0">
                <a:solidFill>
                  <a:srgbClr val="000000"/>
                </a:solidFill>
              </a:rPr>
              <a:t>Guidance for ICAEW members</a:t>
            </a:r>
          </a:p>
        </p:txBody>
      </p:sp>
      <p:sp>
        <p:nvSpPr>
          <p:cNvPr id="9" name="Slide Number Placeholder 8"/>
          <p:cNvSpPr>
            <a:spLocks noGrp="1"/>
          </p:cNvSpPr>
          <p:nvPr>
            <p:ph type="sldNum" sz="quarter" idx="18"/>
          </p:nvPr>
        </p:nvSpPr>
        <p:spPr/>
        <p:txBody>
          <a:bodyPr/>
          <a:lstStyle/>
          <a:p>
            <a:r>
              <a:rPr lang="en-US" dirty="0">
                <a:solidFill>
                  <a:srgbClr val="000000"/>
                </a:solidFill>
              </a:rPr>
              <a:t>Slide </a:t>
            </a:r>
            <a:fld id="{AF896E45-9483-4A19-AB3A-2242712E9D5F}"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208713116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28" name="Content Placeholder 26"/>
          <p:cNvSpPr>
            <a:spLocks noGrp="1"/>
          </p:cNvSpPr>
          <p:nvPr>
            <p:ph sz="quarter" idx="14"/>
          </p:nvPr>
        </p:nvSpPr>
        <p:spPr>
          <a:xfrm>
            <a:off x="533400" y="1752601"/>
            <a:ext cx="3962400" cy="441959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1" name="Content Placeholder 26"/>
          <p:cNvSpPr>
            <a:spLocks noGrp="1"/>
          </p:cNvSpPr>
          <p:nvPr>
            <p:ph sz="quarter" idx="15"/>
          </p:nvPr>
        </p:nvSpPr>
        <p:spPr>
          <a:xfrm>
            <a:off x="4648201" y="1752600"/>
            <a:ext cx="3962399" cy="441960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8" name="Footer Placeholder 7"/>
          <p:cNvSpPr>
            <a:spLocks noGrp="1"/>
          </p:cNvSpPr>
          <p:nvPr>
            <p:ph type="ftr" sz="quarter" idx="17"/>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8"/>
          </p:nvPr>
        </p:nvSpPr>
        <p:spPr/>
        <p:txBody>
          <a:bodyPr/>
          <a:lstStyle/>
          <a:p>
            <a:r>
              <a:rPr lang="en-US" dirty="0">
                <a:solidFill>
                  <a:srgbClr val="000000"/>
                </a:solidFill>
              </a:rPr>
              <a:t>Slide </a:t>
            </a:r>
            <a:fld id="{5FFD2698-FC7C-449E-9B1E-E894ECF6602D}"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17198044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914400"/>
          </a:xfrm>
        </p:spPr>
        <p:txBody>
          <a:bodyPr/>
          <a:lstStyle/>
          <a:p>
            <a:r>
              <a:rPr lang="en-GB" noProof="0" dirty="0"/>
              <a:t>Click to edit Master title style</a:t>
            </a:r>
          </a:p>
        </p:txBody>
      </p:sp>
      <p:sp>
        <p:nvSpPr>
          <p:cNvPr id="27" name="Content Placeholder 26"/>
          <p:cNvSpPr>
            <a:spLocks noGrp="1"/>
          </p:cNvSpPr>
          <p:nvPr>
            <p:ph sz="quarter" idx="13"/>
          </p:nvPr>
        </p:nvSpPr>
        <p:spPr>
          <a:xfrm>
            <a:off x="533400" y="1752601"/>
            <a:ext cx="2590800" cy="441959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8" name="Content Placeholder 26"/>
          <p:cNvSpPr>
            <a:spLocks noGrp="1"/>
          </p:cNvSpPr>
          <p:nvPr>
            <p:ph sz="quarter" idx="14"/>
          </p:nvPr>
        </p:nvSpPr>
        <p:spPr>
          <a:xfrm>
            <a:off x="3276601" y="1752601"/>
            <a:ext cx="2590799" cy="441959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1" name="Content Placeholder 26"/>
          <p:cNvSpPr>
            <a:spLocks noGrp="1"/>
          </p:cNvSpPr>
          <p:nvPr>
            <p:ph sz="quarter" idx="15"/>
          </p:nvPr>
        </p:nvSpPr>
        <p:spPr>
          <a:xfrm>
            <a:off x="6019800" y="1752601"/>
            <a:ext cx="2590800" cy="441959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9" name="Shape 1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8" name="Footer Placeholder 7"/>
          <p:cNvSpPr>
            <a:spLocks noGrp="1"/>
          </p:cNvSpPr>
          <p:nvPr>
            <p:ph type="ftr" sz="quarter" idx="17"/>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8"/>
          </p:nvPr>
        </p:nvSpPr>
        <p:spPr/>
        <p:txBody>
          <a:bodyPr/>
          <a:lstStyle/>
          <a:p>
            <a:r>
              <a:rPr lang="en-US" dirty="0">
                <a:solidFill>
                  <a:srgbClr val="000000"/>
                </a:solidFill>
              </a:rPr>
              <a:t>Slide </a:t>
            </a:r>
            <a:fld id="{4DEB934A-1C5D-4144-83E4-61C0C61713E9}"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295482491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28" name="Content Placeholder 26"/>
          <p:cNvSpPr>
            <a:spLocks noGrp="1"/>
          </p:cNvSpPr>
          <p:nvPr>
            <p:ph sz="quarter" idx="14"/>
          </p:nvPr>
        </p:nvSpPr>
        <p:spPr>
          <a:xfrm>
            <a:off x="533400" y="3352800"/>
            <a:ext cx="3962400" cy="281940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1" name="Content Placeholder 26"/>
          <p:cNvSpPr>
            <a:spLocks noGrp="1"/>
          </p:cNvSpPr>
          <p:nvPr>
            <p:ph sz="quarter" idx="15"/>
          </p:nvPr>
        </p:nvSpPr>
        <p:spPr>
          <a:xfrm>
            <a:off x="4648199" y="3352800"/>
            <a:ext cx="3962401" cy="281940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Text Placeholder 12"/>
          <p:cNvSpPr>
            <a:spLocks noGrp="1"/>
          </p:cNvSpPr>
          <p:nvPr>
            <p:ph type="body" sz="quarter" idx="16"/>
          </p:nvPr>
        </p:nvSpPr>
        <p:spPr>
          <a:xfrm>
            <a:off x="533400" y="1752600"/>
            <a:ext cx="8077200" cy="1447800"/>
          </a:xfrm>
        </p:spPr>
        <p:txBody>
          <a:bodyPr/>
          <a:lstStyle/>
          <a:p>
            <a:pPr lvl="0"/>
            <a:r>
              <a:rPr lang="en-GB" noProof="0" dirty="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en-US" dirty="0">
                <a:solidFill>
                  <a:srgbClr val="000000"/>
                </a:solidFill>
              </a:rPr>
              <a:t>June 2016</a:t>
            </a:r>
          </a:p>
        </p:txBody>
      </p:sp>
      <p:sp>
        <p:nvSpPr>
          <p:cNvPr id="8" name="Footer Placeholder 7"/>
          <p:cNvSpPr>
            <a:spLocks noGrp="1"/>
          </p:cNvSpPr>
          <p:nvPr>
            <p:ph type="ftr" sz="quarter" idx="18"/>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9"/>
          </p:nvPr>
        </p:nvSpPr>
        <p:spPr/>
        <p:txBody>
          <a:bodyPr/>
          <a:lstStyle/>
          <a:p>
            <a:r>
              <a:rPr lang="en-US" dirty="0">
                <a:solidFill>
                  <a:srgbClr val="000000"/>
                </a:solidFill>
              </a:rPr>
              <a:t>Slide </a:t>
            </a:r>
            <a:fld id="{9F4D1ECA-55CD-4ABA-AF0A-CC979A3C9BAE}"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313846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000149"/>
      </p:ext>
    </p:extLst>
  </p:cSld>
  <p:clrMapOvr>
    <a:masterClrMapping/>
  </p:clrMapOvr>
  <p:transition spd="med">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28" name="Content Placeholder 26"/>
          <p:cNvSpPr>
            <a:spLocks noGrp="1"/>
          </p:cNvSpPr>
          <p:nvPr>
            <p:ph sz="quarter" idx="14"/>
          </p:nvPr>
        </p:nvSpPr>
        <p:spPr>
          <a:xfrm>
            <a:off x="6019800" y="1752600"/>
            <a:ext cx="2590800" cy="2133600"/>
          </a:xfrm>
        </p:spPr>
        <p:txBody>
          <a:bodyPr/>
          <a:lstStyle/>
          <a:p>
            <a:pPr lvl="0"/>
            <a:r>
              <a:rPr lang="en-GB" noProof="0" dirty="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GB" noProof="0" dirty="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GB" noProof="0" dirty="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en-US" dirty="0">
                <a:solidFill>
                  <a:srgbClr val="000000"/>
                </a:solidFill>
              </a:rPr>
              <a:t>June 2016</a:t>
            </a:r>
          </a:p>
        </p:txBody>
      </p:sp>
      <p:sp>
        <p:nvSpPr>
          <p:cNvPr id="8" name="Footer Placeholder 7"/>
          <p:cNvSpPr>
            <a:spLocks noGrp="1"/>
          </p:cNvSpPr>
          <p:nvPr>
            <p:ph type="ftr" sz="quarter" idx="18"/>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9"/>
          </p:nvPr>
        </p:nvSpPr>
        <p:spPr/>
        <p:txBody>
          <a:bodyPr/>
          <a:lstStyle/>
          <a:p>
            <a:r>
              <a:rPr lang="en-US" dirty="0">
                <a:solidFill>
                  <a:srgbClr val="000000"/>
                </a:solidFill>
              </a:rPr>
              <a:t>Slide </a:t>
            </a:r>
            <a:fld id="{BC596E89-AA05-4662-B0D8-BC92A6023176}"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34754708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GB" noProof="0" dirty="0"/>
              <a:t>Click to edit Master text styles</a:t>
            </a:r>
          </a:p>
        </p:txBody>
      </p:sp>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31" name="Content Placeholder 26"/>
          <p:cNvSpPr>
            <a:spLocks noGrp="1"/>
          </p:cNvSpPr>
          <p:nvPr>
            <p:ph sz="quarter" idx="15"/>
          </p:nvPr>
        </p:nvSpPr>
        <p:spPr>
          <a:xfrm>
            <a:off x="533400" y="4038600"/>
            <a:ext cx="2590800" cy="2133600"/>
          </a:xfrm>
        </p:spPr>
        <p:txBody>
          <a:bodyPr/>
          <a:lstStyle/>
          <a:p>
            <a:pPr lvl="0"/>
            <a:r>
              <a:rPr lang="en-GB" noProof="0" dirty="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GB" noProof="0" dirty="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en-US" dirty="0">
                <a:solidFill>
                  <a:srgbClr val="000000"/>
                </a:solidFill>
              </a:rPr>
              <a:t>June 2016</a:t>
            </a:r>
          </a:p>
        </p:txBody>
      </p:sp>
      <p:sp>
        <p:nvSpPr>
          <p:cNvPr id="8" name="Footer Placeholder 7"/>
          <p:cNvSpPr>
            <a:spLocks noGrp="1"/>
          </p:cNvSpPr>
          <p:nvPr>
            <p:ph type="ftr" sz="quarter" idx="18"/>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9"/>
          </p:nvPr>
        </p:nvSpPr>
        <p:spPr/>
        <p:txBody>
          <a:bodyPr/>
          <a:lstStyle/>
          <a:p>
            <a:r>
              <a:rPr lang="en-US" dirty="0">
                <a:solidFill>
                  <a:srgbClr val="000000"/>
                </a:solidFill>
              </a:rPr>
              <a:t>Slide </a:t>
            </a:r>
            <a:fld id="{312A012A-F594-4EEA-B1BB-697F69A838D2}"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18633144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GB" noProof="1"/>
              <a:t>Click to edit Master title style</a:t>
            </a:r>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GB" noProof="1"/>
              <a:t>Click to edit Master text styles</a:t>
            </a:r>
          </a:p>
          <a:p>
            <a:pPr lvl="1"/>
            <a:r>
              <a:rPr lang="en-GB" noProof="1"/>
              <a:t>Second level</a:t>
            </a:r>
          </a:p>
          <a:p>
            <a:pPr lvl="2"/>
            <a:r>
              <a:rPr lang="en-GB" noProof="1"/>
              <a:t>Third level</a:t>
            </a:r>
          </a:p>
          <a:p>
            <a:pPr lvl="3"/>
            <a:r>
              <a:rPr lang="en-GB" noProof="1"/>
              <a:t>Fourth level</a:t>
            </a:r>
          </a:p>
          <a:p>
            <a:pPr lvl="4"/>
            <a:r>
              <a:rPr lang="en-GB" noProof="1"/>
              <a:t>Fifth level</a:t>
            </a:r>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GB" noProof="1"/>
              <a:t>Click to edit Master text styles</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en-US" dirty="0">
                <a:solidFill>
                  <a:srgbClr val="000000"/>
                </a:solidFill>
              </a:rPr>
              <a:t>June 2016</a:t>
            </a:r>
          </a:p>
        </p:txBody>
      </p:sp>
      <p:sp>
        <p:nvSpPr>
          <p:cNvPr id="8" name="Footer Placeholder 7"/>
          <p:cNvSpPr>
            <a:spLocks noGrp="1"/>
          </p:cNvSpPr>
          <p:nvPr>
            <p:ph type="ftr" sz="quarter" idx="18"/>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9"/>
          </p:nvPr>
        </p:nvSpPr>
        <p:spPr/>
        <p:txBody>
          <a:bodyPr/>
          <a:lstStyle/>
          <a:p>
            <a:r>
              <a:rPr lang="en-US" dirty="0">
                <a:solidFill>
                  <a:srgbClr val="000000"/>
                </a:solidFill>
              </a:rPr>
              <a:t>Slide </a:t>
            </a:r>
            <a:fld id="{F8912D26-58AE-4095-873D-99352F1B3466}"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91086319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7" name="Date Placeholder 6"/>
          <p:cNvSpPr>
            <a:spLocks noGrp="1"/>
          </p:cNvSpPr>
          <p:nvPr>
            <p:ph type="dt" sz="half" idx="10"/>
          </p:nvPr>
        </p:nvSpPr>
        <p:spPr/>
        <p:txBody>
          <a:bodyPr/>
          <a:lstStyle/>
          <a:p>
            <a:r>
              <a:rPr lang="en-US" dirty="0">
                <a:solidFill>
                  <a:srgbClr val="000000"/>
                </a:solidFill>
              </a:rPr>
              <a:t>June 2016</a:t>
            </a:r>
          </a:p>
        </p:txBody>
      </p:sp>
      <p:sp>
        <p:nvSpPr>
          <p:cNvPr id="8" name="Footer Placeholder 7"/>
          <p:cNvSpPr>
            <a:spLocks noGrp="1"/>
          </p:cNvSpPr>
          <p:nvPr>
            <p:ph type="ftr" sz="quarter" idx="11"/>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2"/>
          </p:nvPr>
        </p:nvSpPr>
        <p:spPr/>
        <p:txBody>
          <a:bodyPr/>
          <a:lstStyle/>
          <a:p>
            <a:r>
              <a:rPr lang="en-US" dirty="0">
                <a:solidFill>
                  <a:srgbClr val="000000"/>
                </a:solidFill>
              </a:rPr>
              <a:t>Slide </a:t>
            </a:r>
            <a:fld id="{9325B83A-AC49-440A-B437-C0DCF22AAF44}"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28646533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3277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dirty="0">
                <a:solidFill>
                  <a:srgbClr val="000000"/>
                </a:solidFill>
              </a:rPr>
              <a:t>June 2016</a:t>
            </a:r>
          </a:p>
        </p:txBody>
      </p:sp>
      <p:sp>
        <p:nvSpPr>
          <p:cNvPr id="7" name="Footer Placeholder 6"/>
          <p:cNvSpPr>
            <a:spLocks noGrp="1"/>
          </p:cNvSpPr>
          <p:nvPr>
            <p:ph type="ftr" sz="quarter" idx="11"/>
          </p:nvPr>
        </p:nvSpPr>
        <p:spPr/>
        <p:txBody>
          <a:bodyPr/>
          <a:lstStyle/>
          <a:p>
            <a:r>
              <a:rPr lang="en-US" dirty="0">
                <a:solidFill>
                  <a:srgbClr val="000000"/>
                </a:solidFill>
              </a:rPr>
              <a:t>Guidance for ICAEW members</a:t>
            </a:r>
          </a:p>
        </p:txBody>
      </p:sp>
      <p:sp>
        <p:nvSpPr>
          <p:cNvPr id="8" name="Slide Number Placeholder 7"/>
          <p:cNvSpPr>
            <a:spLocks noGrp="1"/>
          </p:cNvSpPr>
          <p:nvPr>
            <p:ph type="sldNum" sz="quarter" idx="12"/>
          </p:nvPr>
        </p:nvSpPr>
        <p:spPr/>
        <p:txBody>
          <a:bodyPr/>
          <a:lstStyle/>
          <a:p>
            <a:r>
              <a:rPr lang="en-US" dirty="0">
                <a:solidFill>
                  <a:srgbClr val="000000"/>
                </a:solidFill>
              </a:rPr>
              <a:t>Slide </a:t>
            </a:r>
            <a:fld id="{8F5FE0DE-BC01-4F89-9915-85FF5903E7AB}" type="slidenum">
              <a:rPr lang="en-US" smtClean="0">
                <a:solidFill>
                  <a:srgbClr val="000000"/>
                </a:solidFill>
              </a:rPr>
              <a:pPr/>
              <a:t>‹#›</a:t>
            </a:fld>
            <a:endParaRPr lang="en-US" dirty="0">
              <a:solidFill>
                <a:srgbClr val="000000"/>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237406030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n-GB" noProof="0" dirty="0"/>
              <a:t>Click to edit Master title style</a:t>
            </a:r>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8" name="Footer Placeholder 7"/>
          <p:cNvSpPr>
            <a:spLocks noGrp="1"/>
          </p:cNvSpPr>
          <p:nvPr>
            <p:ph type="ftr" sz="quarter" idx="17"/>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8"/>
          </p:nvPr>
        </p:nvSpPr>
        <p:spPr/>
        <p:txBody>
          <a:bodyPr/>
          <a:lstStyle/>
          <a:p>
            <a:r>
              <a:rPr lang="en-US" dirty="0">
                <a:solidFill>
                  <a:srgbClr val="000000"/>
                </a:solidFill>
              </a:rPr>
              <a:t>Slide </a:t>
            </a:r>
            <a:fld id="{F6B7B889-4235-4A40-85FE-4140A97A37D8}"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32541711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n-GB" noProof="0" dirty="0"/>
              <a:t>Click to edit Master title style</a:t>
            </a:r>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lvl1pPr>
              <a:defRPr>
                <a:solidFill>
                  <a:schemeClr val="lt1"/>
                </a:solidFill>
              </a:defRPr>
            </a:lvl1pPr>
          </a:lstStyle>
          <a:p>
            <a:r>
              <a:rPr lang="en-US" dirty="0">
                <a:solidFill>
                  <a:srgbClr val="FFFFFF"/>
                </a:solidFill>
              </a:rPr>
              <a:t>June 2016</a:t>
            </a:r>
          </a:p>
        </p:txBody>
      </p:sp>
      <p:sp>
        <p:nvSpPr>
          <p:cNvPr id="9" name="Footer Placeholder 8"/>
          <p:cNvSpPr>
            <a:spLocks noGrp="1"/>
          </p:cNvSpPr>
          <p:nvPr>
            <p:ph type="ftr" sz="quarter" idx="11"/>
          </p:nvPr>
        </p:nvSpPr>
        <p:spPr/>
        <p:txBody>
          <a:bodyPr/>
          <a:lstStyle>
            <a:lvl1pPr>
              <a:defRPr>
                <a:solidFill>
                  <a:schemeClr val="lt1"/>
                </a:solidFill>
              </a:defRPr>
            </a:lvl1pPr>
          </a:lstStyle>
          <a:p>
            <a:r>
              <a:rPr lang="en-US" dirty="0">
                <a:solidFill>
                  <a:srgbClr val="FFFFFF"/>
                </a:solidFill>
              </a:rPr>
              <a:t>Guidance for ICAEW members</a:t>
            </a:r>
          </a:p>
        </p:txBody>
      </p:sp>
      <p:sp>
        <p:nvSpPr>
          <p:cNvPr id="10" name="Slide Number Placeholder 9"/>
          <p:cNvSpPr>
            <a:spLocks noGrp="1"/>
          </p:cNvSpPr>
          <p:nvPr>
            <p:ph type="sldNum" sz="quarter" idx="12"/>
          </p:nvPr>
        </p:nvSpPr>
        <p:spPr/>
        <p:txBody>
          <a:bodyPr/>
          <a:lstStyle>
            <a:lvl1pPr>
              <a:defRPr>
                <a:solidFill>
                  <a:schemeClr val="lt1"/>
                </a:solidFill>
              </a:defRPr>
            </a:lvl1pPr>
          </a:lstStyle>
          <a:p>
            <a:r>
              <a:rPr lang="en-US" dirty="0">
                <a:solidFill>
                  <a:srgbClr val="FFFFFF"/>
                </a:solidFill>
              </a:rPr>
              <a:t>Slide </a:t>
            </a:r>
            <a:fld id="{2DAF6166-5C2D-4AAA-A08D-533E665A4E16}" type="slidenum">
              <a:rPr lang="en-US" smtClean="0">
                <a:solidFill>
                  <a:srgbClr val="FFFFFF"/>
                </a:solidFill>
              </a:rPr>
              <a:pPr/>
              <a:t>‹#›</a:t>
            </a:fld>
            <a:endParaRPr lang="en-US" dirty="0">
              <a:solidFill>
                <a:srgbClr val="FFFFFF"/>
              </a:solidFill>
            </a:endParaRPr>
          </a:p>
        </p:txBody>
      </p:sp>
      <p:sp>
        <p:nvSpPr>
          <p:cNvPr id="12"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FFFFFF"/>
                </a:solidFill>
                <a:latin typeface="Arial"/>
                <a:cs typeface="+mn-cs"/>
              </a:rPr>
              <a:t>PwC</a:t>
            </a:r>
          </a:p>
        </p:txBody>
      </p:sp>
    </p:spTree>
    <p:extLst>
      <p:ext uri="{BB962C8B-B14F-4D97-AF65-F5344CB8AC3E}">
        <p14:creationId xmlns:p14="http://schemas.microsoft.com/office/powerpoint/2010/main" val="226621344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en-GB" noProof="0" dirty="0"/>
              <a:t>Click to edit Master title style</a:t>
            </a:r>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subtitle style</a:t>
            </a: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p>
            <a:r>
              <a:rPr lang="en-US" dirty="0">
                <a:solidFill>
                  <a:srgbClr val="000000"/>
                </a:solidFill>
              </a:rPr>
              <a:t>June 2016</a:t>
            </a:r>
          </a:p>
        </p:txBody>
      </p:sp>
      <p:sp>
        <p:nvSpPr>
          <p:cNvPr id="7" name="Footer Placeholder 6"/>
          <p:cNvSpPr>
            <a:spLocks noGrp="1"/>
          </p:cNvSpPr>
          <p:nvPr>
            <p:ph type="ftr" sz="quarter" idx="11"/>
          </p:nvPr>
        </p:nvSpPr>
        <p:spPr/>
        <p:txBody>
          <a:bodyPr/>
          <a:lstStyle/>
          <a:p>
            <a:r>
              <a:rPr lang="en-US" dirty="0">
                <a:solidFill>
                  <a:srgbClr val="000000"/>
                </a:solidFill>
              </a:rPr>
              <a:t>Guidance for ICAEW members</a:t>
            </a:r>
          </a:p>
        </p:txBody>
      </p:sp>
      <p:sp>
        <p:nvSpPr>
          <p:cNvPr id="8" name="Slide Number Placeholder 7"/>
          <p:cNvSpPr>
            <a:spLocks noGrp="1"/>
          </p:cNvSpPr>
          <p:nvPr>
            <p:ph type="sldNum" sz="quarter" idx="12"/>
          </p:nvPr>
        </p:nvSpPr>
        <p:spPr/>
        <p:txBody>
          <a:bodyPr/>
          <a:lstStyle/>
          <a:p>
            <a:r>
              <a:rPr lang="en-US" dirty="0">
                <a:solidFill>
                  <a:srgbClr val="000000"/>
                </a:solidFill>
              </a:rPr>
              <a:t>Slide </a:t>
            </a:r>
            <a:fld id="{45B85122-474D-41AC-AA6F-351C33690943}" type="slidenum">
              <a:rPr lang="en-US" smtClean="0">
                <a:solidFill>
                  <a:srgbClr val="000000"/>
                </a:solidFill>
              </a:rPr>
              <a:pPr/>
              <a:t>‹#›</a:t>
            </a:fld>
            <a:endParaRPr lang="en-US" dirty="0">
              <a:solidFill>
                <a:srgbClr val="000000"/>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1197201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1860549"/>
            <a:ext cx="5607600" cy="1066800"/>
          </a:xfrm>
        </p:spPr>
        <p:txBody>
          <a:bodyPr anchor="t" anchorCtr="0">
            <a:noAutofit/>
          </a:bodyPr>
          <a:lstStyle>
            <a:lvl1pPr>
              <a:lnSpc>
                <a:spcPct val="90000"/>
              </a:lnSpc>
              <a:defRPr sz="3200" baseline="0">
                <a:solidFill>
                  <a:schemeClr val="bg1"/>
                </a:solidFill>
              </a:defRPr>
            </a:lvl1pPr>
          </a:lstStyle>
          <a:p>
            <a:r>
              <a:rPr lang="en-GB" noProof="0" dirty="0"/>
              <a:t>Click to edit Master title style</a:t>
            </a:r>
          </a:p>
        </p:txBody>
      </p:sp>
      <p:cxnSp>
        <p:nvCxnSpPr>
          <p:cNvPr id="11" name="Shape 10"/>
          <p:cNvCxnSpPr/>
          <p:nvPr/>
        </p:nvCxnSpPr>
        <p:spPr>
          <a:xfrm rot="5400000" flipH="1" flipV="1">
            <a:off x="3189000" y="-1055400"/>
            <a:ext cx="144000" cy="57600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lvl1pPr>
              <a:defRPr>
                <a:solidFill>
                  <a:schemeClr val="lt1"/>
                </a:solidFill>
              </a:defRPr>
            </a:lvl1pPr>
          </a:lstStyle>
          <a:p>
            <a:r>
              <a:rPr lang="en-US" dirty="0">
                <a:solidFill>
                  <a:srgbClr val="FFFFFF"/>
                </a:solidFill>
              </a:rPr>
              <a:t>June 2016</a:t>
            </a:r>
          </a:p>
        </p:txBody>
      </p:sp>
      <p:sp>
        <p:nvSpPr>
          <p:cNvPr id="7" name="Footer Placeholder 6"/>
          <p:cNvSpPr>
            <a:spLocks noGrp="1"/>
          </p:cNvSpPr>
          <p:nvPr>
            <p:ph type="ftr" sz="quarter" idx="11"/>
          </p:nvPr>
        </p:nvSpPr>
        <p:spPr/>
        <p:txBody>
          <a:bodyPr/>
          <a:lstStyle>
            <a:lvl1pPr>
              <a:defRPr>
                <a:solidFill>
                  <a:schemeClr val="lt1"/>
                </a:solidFill>
              </a:defRPr>
            </a:lvl1pPr>
          </a:lstStyle>
          <a:p>
            <a:r>
              <a:rPr lang="en-US" dirty="0">
                <a:solidFill>
                  <a:srgbClr val="FFFFFF"/>
                </a:solidFill>
              </a:rPr>
              <a:t>Guidance for ICAEW members</a:t>
            </a:r>
          </a:p>
        </p:txBody>
      </p:sp>
      <p:sp>
        <p:nvSpPr>
          <p:cNvPr id="8" name="Slide Number Placeholder 7"/>
          <p:cNvSpPr>
            <a:spLocks noGrp="1"/>
          </p:cNvSpPr>
          <p:nvPr>
            <p:ph type="sldNum" sz="quarter" idx="12"/>
          </p:nvPr>
        </p:nvSpPr>
        <p:spPr/>
        <p:txBody>
          <a:bodyPr/>
          <a:lstStyle>
            <a:lvl1pPr>
              <a:defRPr>
                <a:solidFill>
                  <a:schemeClr val="lt1"/>
                </a:solidFill>
              </a:defRPr>
            </a:lvl1pPr>
          </a:lstStyle>
          <a:p>
            <a:r>
              <a:rPr lang="en-US" dirty="0">
                <a:solidFill>
                  <a:srgbClr val="FFFFFF"/>
                </a:solidFill>
              </a:rPr>
              <a:t>Slide </a:t>
            </a:r>
            <a:fld id="{73DE8B3E-620F-462D-8D46-BDBA5889C0D5}" type="slidenum">
              <a:rPr lang="en-US" smtClean="0">
                <a:solidFill>
                  <a:srgbClr val="FFFFFF"/>
                </a:solidFill>
              </a:rPr>
              <a:pPr/>
              <a:t>‹#›</a:t>
            </a:fld>
            <a:endParaRPr lang="en-US" dirty="0">
              <a:solidFill>
                <a:srgbClr val="FFFFFF"/>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FFFFFF"/>
                </a:solidFill>
                <a:latin typeface="Arial"/>
                <a:cs typeface="+mn-cs"/>
              </a:rPr>
              <a:t>PwC</a:t>
            </a:r>
          </a:p>
        </p:txBody>
      </p:sp>
    </p:spTree>
    <p:extLst>
      <p:ext uri="{BB962C8B-B14F-4D97-AF65-F5344CB8AC3E}">
        <p14:creationId xmlns:p14="http://schemas.microsoft.com/office/powerpoint/2010/main" val="436739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1368071"/>
      </p:ext>
    </p:extLst>
  </p:cSld>
  <p:clrMapOvr>
    <a:masterClrMapping/>
  </p:clrMapOvr>
  <p:transition spd="med">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en-GB" noProof="0" dirty="0"/>
              <a:t>Click to edit Master title style</a:t>
            </a:r>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Click to edit Master subtitle style</a:t>
            </a:r>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4"/>
          </p:nvPr>
        </p:nvSpPr>
        <p:spPr/>
        <p:txBody>
          <a:bodyPr/>
          <a:lstStyle>
            <a:lvl1pPr>
              <a:defRPr>
                <a:solidFill>
                  <a:schemeClr val="lt1"/>
                </a:solidFill>
              </a:defRPr>
            </a:lvl1pPr>
          </a:lstStyle>
          <a:p>
            <a:r>
              <a:rPr lang="en-US" dirty="0">
                <a:solidFill>
                  <a:srgbClr val="FFFFFF"/>
                </a:solidFill>
              </a:rPr>
              <a:t>June 2016</a:t>
            </a:r>
          </a:p>
        </p:txBody>
      </p:sp>
      <p:sp>
        <p:nvSpPr>
          <p:cNvPr id="7" name="Footer Placeholder 6"/>
          <p:cNvSpPr>
            <a:spLocks noGrp="1"/>
          </p:cNvSpPr>
          <p:nvPr>
            <p:ph type="ftr" sz="quarter" idx="15"/>
          </p:nvPr>
        </p:nvSpPr>
        <p:spPr/>
        <p:txBody>
          <a:bodyPr/>
          <a:lstStyle>
            <a:lvl1pPr>
              <a:defRPr>
                <a:solidFill>
                  <a:schemeClr val="lt1"/>
                </a:solidFill>
              </a:defRPr>
            </a:lvl1pPr>
          </a:lstStyle>
          <a:p>
            <a:r>
              <a:rPr lang="en-US" dirty="0">
                <a:solidFill>
                  <a:srgbClr val="FFFFFF"/>
                </a:solidFill>
              </a:rPr>
              <a:t>Guidance for ICAEW members</a:t>
            </a:r>
          </a:p>
        </p:txBody>
      </p:sp>
      <p:sp>
        <p:nvSpPr>
          <p:cNvPr id="8" name="Slide Number Placeholder 7"/>
          <p:cNvSpPr>
            <a:spLocks noGrp="1"/>
          </p:cNvSpPr>
          <p:nvPr>
            <p:ph type="sldNum" sz="quarter" idx="16"/>
          </p:nvPr>
        </p:nvSpPr>
        <p:spPr/>
        <p:txBody>
          <a:bodyPr/>
          <a:lstStyle>
            <a:lvl1pPr>
              <a:defRPr>
                <a:solidFill>
                  <a:schemeClr val="lt1"/>
                </a:solidFill>
              </a:defRPr>
            </a:lvl1pPr>
          </a:lstStyle>
          <a:p>
            <a:r>
              <a:rPr lang="en-US" dirty="0">
                <a:solidFill>
                  <a:srgbClr val="FFFFFF"/>
                </a:solidFill>
              </a:rPr>
              <a:t>Slide </a:t>
            </a:r>
            <a:fld id="{07CF116C-DEFD-4F41-8107-186132BFF1D1}" type="slidenum">
              <a:rPr lang="en-US" smtClean="0">
                <a:solidFill>
                  <a:srgbClr val="FFFFFF"/>
                </a:solidFill>
              </a:rPr>
              <a:pPr/>
              <a:t>‹#›</a:t>
            </a:fld>
            <a:endParaRPr lang="en-US" dirty="0">
              <a:solidFill>
                <a:srgbClr val="FFFFFF"/>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FFFFFF"/>
                </a:solidFill>
                <a:latin typeface="Arial"/>
                <a:cs typeface="+mn-cs"/>
              </a:rPr>
              <a:t>PwC</a:t>
            </a:r>
          </a:p>
        </p:txBody>
      </p:sp>
    </p:spTree>
    <p:extLst>
      <p:ext uri="{BB962C8B-B14F-4D97-AF65-F5344CB8AC3E}">
        <p14:creationId xmlns:p14="http://schemas.microsoft.com/office/powerpoint/2010/main" val="238406619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096257" y="-2734056"/>
            <a:ext cx="152399" cy="683971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n-GB" noProof="0" dirty="0"/>
              <a:t>Click to add the presentation’s main title</a:t>
            </a:r>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grpSp>
        <p:nvGrpSpPr>
          <p:cNvPr id="102" name="Group 101"/>
          <p:cNvGrpSpPr>
            <a:grpSpLocks noChangeAspect="1"/>
          </p:cNvGrpSpPr>
          <p:nvPr userDrawn="1"/>
        </p:nvGrpSpPr>
        <p:grpSpPr>
          <a:xfrm>
            <a:off x="968592" y="5768681"/>
            <a:ext cx="1232283"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grpSp>
    </p:spTree>
    <p:extLst>
      <p:ext uri="{BB962C8B-B14F-4D97-AF65-F5344CB8AC3E}">
        <p14:creationId xmlns:p14="http://schemas.microsoft.com/office/powerpoint/2010/main" val="80475431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ver Slide: Client Logo">
    <p:spTree>
      <p:nvGrpSpPr>
        <p:cNvPr id="1" name=""/>
        <p:cNvGrpSpPr/>
        <p:nvPr/>
      </p:nvGrpSpPr>
      <p:grpSpPr>
        <a:xfrm>
          <a:off x="0" y="0"/>
          <a:ext cx="0" cy="0"/>
          <a:chOff x="0" y="0"/>
          <a:chExt cx="0" cy="0"/>
        </a:xfrm>
      </p:grpSpPr>
      <p:grpSp>
        <p:nvGrpSpPr>
          <p:cNvPr id="32" name="Group 31"/>
          <p:cNvGrpSpPr/>
          <p:nvPr userDrawn="1"/>
        </p:nvGrpSpPr>
        <p:grpSpPr bwMode="gray">
          <a:xfrm>
            <a:off x="1752601" y="1"/>
            <a:ext cx="739140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
        <p:nvSpPr>
          <p:cNvPr id="4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46"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47" name="Text Placeholder 31"/>
          <p:cNvSpPr>
            <a:spLocks noGrp="1"/>
          </p:cNvSpPr>
          <p:nvPr>
            <p:ph type="body" sz="quarter" idx="10" hasCustomPrompt="1"/>
          </p:nvPr>
        </p:nvSpPr>
        <p:spPr bwMode="white">
          <a:xfrm>
            <a:off x="1895475" y="374904"/>
            <a:ext cx="2066925"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grpSp>
        <p:nvGrpSpPr>
          <p:cNvPr id="96" name="Group 32"/>
          <p:cNvGrpSpPr/>
          <p:nvPr/>
        </p:nvGrpSpPr>
        <p:grpSpPr>
          <a:xfrm>
            <a:off x="968592" y="6170991"/>
            <a:ext cx="9144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Tree>
    <p:extLst>
      <p:ext uri="{BB962C8B-B14F-4D97-AF65-F5344CB8AC3E}">
        <p14:creationId xmlns:p14="http://schemas.microsoft.com/office/powerpoint/2010/main" val="349752543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56"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n-US" noProof="0" dirty="0"/>
              <a:t>Click icon to add picture</a:t>
            </a:r>
            <a:endParaRPr lang="en-GB" noProof="0" dirty="0"/>
          </a:p>
        </p:txBody>
      </p:sp>
      <p:grpSp>
        <p:nvGrpSpPr>
          <p:cNvPr id="18" name="Group 32"/>
          <p:cNvGrpSpPr/>
          <p:nvPr userDrawn="1"/>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Tree>
    <p:extLst>
      <p:ext uri="{BB962C8B-B14F-4D97-AF65-F5344CB8AC3E}">
        <p14:creationId xmlns:p14="http://schemas.microsoft.com/office/powerpoint/2010/main" val="28364249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grpSp>
        <p:nvGrpSpPr>
          <p:cNvPr id="11" name="Group 32"/>
          <p:cNvGrpSpPr/>
          <p:nvPr userDrawn="1"/>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Tree>
    <p:extLst>
      <p:ext uri="{BB962C8B-B14F-4D97-AF65-F5344CB8AC3E}">
        <p14:creationId xmlns:p14="http://schemas.microsoft.com/office/powerpoint/2010/main" val="242313926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losing Statem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533400" y="5867400"/>
            <a:ext cx="8077200" cy="762000"/>
          </a:xfrm>
        </p:spPr>
        <p:txBody>
          <a:bodyPr anchor="b"/>
          <a:lstStyle>
            <a:lvl1pPr>
              <a:defRPr sz="900">
                <a:latin typeface="Arial" pitchFamily="34" charset="0"/>
                <a:cs typeface="Arial" pitchFamily="34" charset="0"/>
              </a:defRPr>
            </a:lvl1pPr>
          </a:lstStyle>
          <a:p>
            <a:pPr lvl="0"/>
            <a:r>
              <a:rPr lang="en-GB" noProof="0" dirty="0"/>
              <a:t>Add legal and copyright disclaimers here.</a:t>
            </a:r>
          </a:p>
        </p:txBody>
      </p:sp>
    </p:spTree>
    <p:extLst>
      <p:ext uri="{BB962C8B-B14F-4D97-AF65-F5344CB8AC3E}">
        <p14:creationId xmlns:p14="http://schemas.microsoft.com/office/powerpoint/2010/main" val="166950228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1752601" y="1"/>
            <a:ext cx="739140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1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grpSp>
        <p:nvGrpSpPr>
          <p:cNvPr id="16" name="Group 32"/>
          <p:cNvGrpSpPr/>
          <p:nvPr userDrawn="1"/>
        </p:nvGrpSpPr>
        <p:grpSpPr>
          <a:xfrm>
            <a:off x="968592" y="6170991"/>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Tree>
    <p:extLst>
      <p:ext uri="{BB962C8B-B14F-4D97-AF65-F5344CB8AC3E}">
        <p14:creationId xmlns:p14="http://schemas.microsoft.com/office/powerpoint/2010/main" val="26633436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15820"/>
            <a:ext cx="8077200" cy="821094"/>
          </a:xfrm>
        </p:spPr>
        <p:txBody>
          <a:bodyPr/>
          <a:lstStyle>
            <a:lvl1pPr>
              <a:defRPr/>
            </a:lvl1pPr>
          </a:lstStyle>
          <a:p>
            <a:r>
              <a:rPr lang="en-GB" noProof="0" dirty="0"/>
              <a:t>Click to edit Master title style</a:t>
            </a:r>
          </a:p>
        </p:txBody>
      </p:sp>
      <p:sp>
        <p:nvSpPr>
          <p:cNvPr id="31" name="Content Placeholder 26"/>
          <p:cNvSpPr>
            <a:spLocks noGrp="1"/>
          </p:cNvSpPr>
          <p:nvPr>
            <p:ph sz="quarter" idx="15"/>
          </p:nvPr>
        </p:nvSpPr>
        <p:spPr>
          <a:xfrm>
            <a:off x="533400" y="1614196"/>
            <a:ext cx="8077200" cy="4558004"/>
          </a:xfrm>
        </p:spPr>
        <p:txBody>
          <a:bodyPr/>
          <a:lstStyle>
            <a:lvl1pPr>
              <a:spcAft>
                <a:spcPts val="600"/>
              </a:spcAft>
              <a:defRPr baseline="0"/>
            </a:lvl1pPr>
            <a:lvl2pPr marL="216000" indent="-216000">
              <a:spcAft>
                <a:spcPts val="600"/>
              </a:spcAft>
              <a:defRPr/>
            </a:lvl2pPr>
            <a:lvl3pPr marL="432000" indent="-216000">
              <a:spcAft>
                <a:spcPts val="600"/>
              </a:spcAft>
              <a:defRPr/>
            </a:lvl3pPr>
            <a:lvl4pPr marL="648000" indent="-216000">
              <a:spcAft>
                <a:spcPts val="600"/>
              </a:spcAft>
              <a:defRPr/>
            </a:lvl4pPr>
            <a:lvl5pPr marL="864000" indent="-216000">
              <a:spcAft>
                <a:spcPts val="600"/>
              </a:spcAft>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5" name="Shape 14"/>
          <p:cNvCxnSpPr/>
          <p:nvPr/>
        </p:nvCxnSpPr>
        <p:spPr>
          <a:xfrm rot="5400000" flipH="1" flipV="1">
            <a:off x="4423800" y="-3514479"/>
            <a:ext cx="1440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8" name="Footer Placeholder 7"/>
          <p:cNvSpPr>
            <a:spLocks noGrp="1"/>
          </p:cNvSpPr>
          <p:nvPr>
            <p:ph type="ftr" sz="quarter" idx="17"/>
          </p:nvPr>
        </p:nvSpPr>
        <p:spPr>
          <a:xfrm>
            <a:off x="530352" y="6324600"/>
            <a:ext cx="2670048" cy="150876"/>
          </a:xfrm>
        </p:spPr>
        <p:txBody>
          <a:bodyPr/>
          <a:lstStyle/>
          <a:p>
            <a:r>
              <a:rPr lang="en-US" dirty="0">
                <a:solidFill>
                  <a:srgbClr val="000000"/>
                </a:solidFill>
              </a:rPr>
              <a:t>Guidance for ICAEW members</a:t>
            </a:r>
          </a:p>
        </p:txBody>
      </p:sp>
      <p:sp>
        <p:nvSpPr>
          <p:cNvPr id="9" name="Slide Number Placeholder 8"/>
          <p:cNvSpPr>
            <a:spLocks noGrp="1"/>
          </p:cNvSpPr>
          <p:nvPr>
            <p:ph type="sldNum" sz="quarter" idx="18"/>
          </p:nvPr>
        </p:nvSpPr>
        <p:spPr/>
        <p:txBody>
          <a:bodyPr/>
          <a:lstStyle/>
          <a:p>
            <a:r>
              <a:rPr lang="en-US" dirty="0">
                <a:solidFill>
                  <a:srgbClr val="000000"/>
                </a:solidFill>
              </a:rPr>
              <a:t>Slide </a:t>
            </a:r>
            <a:fld id="{AF896E45-9483-4A19-AB3A-2242712E9D5F}"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308276424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28" name="Content Placeholder 26"/>
          <p:cNvSpPr>
            <a:spLocks noGrp="1"/>
          </p:cNvSpPr>
          <p:nvPr>
            <p:ph sz="quarter" idx="14"/>
          </p:nvPr>
        </p:nvSpPr>
        <p:spPr>
          <a:xfrm>
            <a:off x="533400" y="1752601"/>
            <a:ext cx="3962400" cy="441959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1" name="Content Placeholder 26"/>
          <p:cNvSpPr>
            <a:spLocks noGrp="1"/>
          </p:cNvSpPr>
          <p:nvPr>
            <p:ph sz="quarter" idx="15"/>
          </p:nvPr>
        </p:nvSpPr>
        <p:spPr>
          <a:xfrm>
            <a:off x="4648201" y="1752600"/>
            <a:ext cx="3962399" cy="441960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8" name="Footer Placeholder 7"/>
          <p:cNvSpPr>
            <a:spLocks noGrp="1"/>
          </p:cNvSpPr>
          <p:nvPr>
            <p:ph type="ftr" sz="quarter" idx="17"/>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8"/>
          </p:nvPr>
        </p:nvSpPr>
        <p:spPr/>
        <p:txBody>
          <a:bodyPr/>
          <a:lstStyle/>
          <a:p>
            <a:r>
              <a:rPr lang="en-US" dirty="0">
                <a:solidFill>
                  <a:srgbClr val="000000"/>
                </a:solidFill>
              </a:rPr>
              <a:t>Slide </a:t>
            </a:r>
            <a:fld id="{5FFD2698-FC7C-449E-9B1E-E894ECF6602D}"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354372252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914400"/>
          </a:xfrm>
        </p:spPr>
        <p:txBody>
          <a:bodyPr/>
          <a:lstStyle/>
          <a:p>
            <a:r>
              <a:rPr lang="en-GB" noProof="0" dirty="0"/>
              <a:t>Click to edit Master title style</a:t>
            </a:r>
          </a:p>
        </p:txBody>
      </p:sp>
      <p:sp>
        <p:nvSpPr>
          <p:cNvPr id="27" name="Content Placeholder 26"/>
          <p:cNvSpPr>
            <a:spLocks noGrp="1"/>
          </p:cNvSpPr>
          <p:nvPr>
            <p:ph sz="quarter" idx="13"/>
          </p:nvPr>
        </p:nvSpPr>
        <p:spPr>
          <a:xfrm>
            <a:off x="533400" y="1752601"/>
            <a:ext cx="2590800" cy="441959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8" name="Content Placeholder 26"/>
          <p:cNvSpPr>
            <a:spLocks noGrp="1"/>
          </p:cNvSpPr>
          <p:nvPr>
            <p:ph sz="quarter" idx="14"/>
          </p:nvPr>
        </p:nvSpPr>
        <p:spPr>
          <a:xfrm>
            <a:off x="3276601" y="1752601"/>
            <a:ext cx="2590799" cy="441959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1" name="Content Placeholder 26"/>
          <p:cNvSpPr>
            <a:spLocks noGrp="1"/>
          </p:cNvSpPr>
          <p:nvPr>
            <p:ph sz="quarter" idx="15"/>
          </p:nvPr>
        </p:nvSpPr>
        <p:spPr>
          <a:xfrm>
            <a:off x="6019800" y="1752601"/>
            <a:ext cx="2590800" cy="441959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9" name="Shape 1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8" name="Footer Placeholder 7"/>
          <p:cNvSpPr>
            <a:spLocks noGrp="1"/>
          </p:cNvSpPr>
          <p:nvPr>
            <p:ph type="ftr" sz="quarter" idx="17"/>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8"/>
          </p:nvPr>
        </p:nvSpPr>
        <p:spPr/>
        <p:txBody>
          <a:bodyPr/>
          <a:lstStyle/>
          <a:p>
            <a:r>
              <a:rPr lang="en-US" dirty="0">
                <a:solidFill>
                  <a:srgbClr val="000000"/>
                </a:solidFill>
              </a:rPr>
              <a:t>Slide </a:t>
            </a:r>
            <a:fld id="{4DEB934A-1C5D-4144-83E4-61C0C61713E9}"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3752423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358775"/>
            <a:ext cx="2051050" cy="5662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358775"/>
            <a:ext cx="6005513" cy="5662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72522118"/>
      </p:ext>
    </p:extLst>
  </p:cSld>
  <p:clrMapOvr>
    <a:masterClrMapping/>
  </p:clrMapOvr>
  <p:transition spd="med">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28" name="Content Placeholder 26"/>
          <p:cNvSpPr>
            <a:spLocks noGrp="1"/>
          </p:cNvSpPr>
          <p:nvPr>
            <p:ph sz="quarter" idx="14"/>
          </p:nvPr>
        </p:nvSpPr>
        <p:spPr>
          <a:xfrm>
            <a:off x="533400" y="3352800"/>
            <a:ext cx="3962400" cy="281940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1" name="Content Placeholder 26"/>
          <p:cNvSpPr>
            <a:spLocks noGrp="1"/>
          </p:cNvSpPr>
          <p:nvPr>
            <p:ph sz="quarter" idx="15"/>
          </p:nvPr>
        </p:nvSpPr>
        <p:spPr>
          <a:xfrm>
            <a:off x="4648199" y="3352800"/>
            <a:ext cx="3962401" cy="281940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Text Placeholder 12"/>
          <p:cNvSpPr>
            <a:spLocks noGrp="1"/>
          </p:cNvSpPr>
          <p:nvPr>
            <p:ph type="body" sz="quarter" idx="16"/>
          </p:nvPr>
        </p:nvSpPr>
        <p:spPr>
          <a:xfrm>
            <a:off x="533400" y="1752600"/>
            <a:ext cx="8077200" cy="1447800"/>
          </a:xfrm>
        </p:spPr>
        <p:txBody>
          <a:bodyPr/>
          <a:lstStyle/>
          <a:p>
            <a:pPr lvl="0"/>
            <a:r>
              <a:rPr lang="en-GB" noProof="0" dirty="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en-US" dirty="0">
                <a:solidFill>
                  <a:srgbClr val="000000"/>
                </a:solidFill>
              </a:rPr>
              <a:t>June 2016</a:t>
            </a:r>
          </a:p>
        </p:txBody>
      </p:sp>
      <p:sp>
        <p:nvSpPr>
          <p:cNvPr id="8" name="Footer Placeholder 7"/>
          <p:cNvSpPr>
            <a:spLocks noGrp="1"/>
          </p:cNvSpPr>
          <p:nvPr>
            <p:ph type="ftr" sz="quarter" idx="18"/>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9"/>
          </p:nvPr>
        </p:nvSpPr>
        <p:spPr/>
        <p:txBody>
          <a:bodyPr/>
          <a:lstStyle/>
          <a:p>
            <a:r>
              <a:rPr lang="en-US" dirty="0">
                <a:solidFill>
                  <a:srgbClr val="000000"/>
                </a:solidFill>
              </a:rPr>
              <a:t>Slide </a:t>
            </a:r>
            <a:fld id="{9F4D1ECA-55CD-4ABA-AF0A-CC979A3C9BAE}"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69207608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28" name="Content Placeholder 26"/>
          <p:cNvSpPr>
            <a:spLocks noGrp="1"/>
          </p:cNvSpPr>
          <p:nvPr>
            <p:ph sz="quarter" idx="14"/>
          </p:nvPr>
        </p:nvSpPr>
        <p:spPr>
          <a:xfrm>
            <a:off x="6019800" y="1752600"/>
            <a:ext cx="2590800" cy="2133600"/>
          </a:xfrm>
        </p:spPr>
        <p:txBody>
          <a:bodyPr/>
          <a:lstStyle/>
          <a:p>
            <a:pPr lvl="0"/>
            <a:r>
              <a:rPr lang="en-GB" noProof="0" dirty="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GB" noProof="0" dirty="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GB" noProof="0" dirty="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en-US" dirty="0">
                <a:solidFill>
                  <a:srgbClr val="000000"/>
                </a:solidFill>
              </a:rPr>
              <a:t>June 2016</a:t>
            </a:r>
          </a:p>
        </p:txBody>
      </p:sp>
      <p:sp>
        <p:nvSpPr>
          <p:cNvPr id="8" name="Footer Placeholder 7"/>
          <p:cNvSpPr>
            <a:spLocks noGrp="1"/>
          </p:cNvSpPr>
          <p:nvPr>
            <p:ph type="ftr" sz="quarter" idx="18"/>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9"/>
          </p:nvPr>
        </p:nvSpPr>
        <p:spPr/>
        <p:txBody>
          <a:bodyPr/>
          <a:lstStyle/>
          <a:p>
            <a:r>
              <a:rPr lang="en-US" dirty="0">
                <a:solidFill>
                  <a:srgbClr val="000000"/>
                </a:solidFill>
              </a:rPr>
              <a:t>Slide </a:t>
            </a:r>
            <a:fld id="{BC596E89-AA05-4662-B0D8-BC92A6023176}"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156273308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GB" noProof="0" dirty="0"/>
              <a:t>Click to edit Master text styles</a:t>
            </a:r>
          </a:p>
        </p:txBody>
      </p:sp>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31" name="Content Placeholder 26"/>
          <p:cNvSpPr>
            <a:spLocks noGrp="1"/>
          </p:cNvSpPr>
          <p:nvPr>
            <p:ph sz="quarter" idx="15"/>
          </p:nvPr>
        </p:nvSpPr>
        <p:spPr>
          <a:xfrm>
            <a:off x="533400" y="4038600"/>
            <a:ext cx="2590800" cy="2133600"/>
          </a:xfrm>
        </p:spPr>
        <p:txBody>
          <a:bodyPr/>
          <a:lstStyle/>
          <a:p>
            <a:pPr lvl="0"/>
            <a:r>
              <a:rPr lang="en-GB" noProof="0" dirty="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GB" noProof="0" dirty="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en-US" dirty="0">
                <a:solidFill>
                  <a:srgbClr val="000000"/>
                </a:solidFill>
              </a:rPr>
              <a:t>June 2016</a:t>
            </a:r>
          </a:p>
        </p:txBody>
      </p:sp>
      <p:sp>
        <p:nvSpPr>
          <p:cNvPr id="8" name="Footer Placeholder 7"/>
          <p:cNvSpPr>
            <a:spLocks noGrp="1"/>
          </p:cNvSpPr>
          <p:nvPr>
            <p:ph type="ftr" sz="quarter" idx="18"/>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9"/>
          </p:nvPr>
        </p:nvSpPr>
        <p:spPr/>
        <p:txBody>
          <a:bodyPr/>
          <a:lstStyle/>
          <a:p>
            <a:r>
              <a:rPr lang="en-US" dirty="0">
                <a:solidFill>
                  <a:srgbClr val="000000"/>
                </a:solidFill>
              </a:rPr>
              <a:t>Slide </a:t>
            </a:r>
            <a:fld id="{312A012A-F594-4EEA-B1BB-697F69A838D2}"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254277362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GB" noProof="1"/>
              <a:t>Click to edit Master title style</a:t>
            </a:r>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GB" noProof="1"/>
              <a:t>Click to edit Master text styles</a:t>
            </a:r>
          </a:p>
          <a:p>
            <a:pPr lvl="1"/>
            <a:r>
              <a:rPr lang="en-GB" noProof="1"/>
              <a:t>Second level</a:t>
            </a:r>
          </a:p>
          <a:p>
            <a:pPr lvl="2"/>
            <a:r>
              <a:rPr lang="en-GB" noProof="1"/>
              <a:t>Third level</a:t>
            </a:r>
          </a:p>
          <a:p>
            <a:pPr lvl="3"/>
            <a:r>
              <a:rPr lang="en-GB" noProof="1"/>
              <a:t>Fourth level</a:t>
            </a:r>
          </a:p>
          <a:p>
            <a:pPr lvl="4"/>
            <a:r>
              <a:rPr lang="en-GB" noProof="1"/>
              <a:t>Fifth level</a:t>
            </a:r>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GB" noProof="1"/>
              <a:t>Click to edit Master text styles</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en-US" dirty="0">
                <a:solidFill>
                  <a:srgbClr val="000000"/>
                </a:solidFill>
              </a:rPr>
              <a:t>June 2016</a:t>
            </a:r>
          </a:p>
        </p:txBody>
      </p:sp>
      <p:sp>
        <p:nvSpPr>
          <p:cNvPr id="8" name="Footer Placeholder 7"/>
          <p:cNvSpPr>
            <a:spLocks noGrp="1"/>
          </p:cNvSpPr>
          <p:nvPr>
            <p:ph type="ftr" sz="quarter" idx="18"/>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9"/>
          </p:nvPr>
        </p:nvSpPr>
        <p:spPr/>
        <p:txBody>
          <a:bodyPr/>
          <a:lstStyle/>
          <a:p>
            <a:r>
              <a:rPr lang="en-US" dirty="0">
                <a:solidFill>
                  <a:srgbClr val="000000"/>
                </a:solidFill>
              </a:rPr>
              <a:t>Slide </a:t>
            </a:r>
            <a:fld id="{F8912D26-58AE-4095-873D-99352F1B3466}"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8543264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7" name="Date Placeholder 6"/>
          <p:cNvSpPr>
            <a:spLocks noGrp="1"/>
          </p:cNvSpPr>
          <p:nvPr>
            <p:ph type="dt" sz="half" idx="10"/>
          </p:nvPr>
        </p:nvSpPr>
        <p:spPr/>
        <p:txBody>
          <a:bodyPr/>
          <a:lstStyle/>
          <a:p>
            <a:r>
              <a:rPr lang="en-US" dirty="0">
                <a:solidFill>
                  <a:srgbClr val="000000"/>
                </a:solidFill>
              </a:rPr>
              <a:t>June 2016</a:t>
            </a:r>
          </a:p>
        </p:txBody>
      </p:sp>
      <p:sp>
        <p:nvSpPr>
          <p:cNvPr id="8" name="Footer Placeholder 7"/>
          <p:cNvSpPr>
            <a:spLocks noGrp="1"/>
          </p:cNvSpPr>
          <p:nvPr>
            <p:ph type="ftr" sz="quarter" idx="11"/>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2"/>
          </p:nvPr>
        </p:nvSpPr>
        <p:spPr/>
        <p:txBody>
          <a:bodyPr/>
          <a:lstStyle/>
          <a:p>
            <a:r>
              <a:rPr lang="en-US" dirty="0">
                <a:solidFill>
                  <a:srgbClr val="000000"/>
                </a:solidFill>
              </a:rPr>
              <a:t>Slide </a:t>
            </a:r>
            <a:fld id="{9325B83A-AC49-440A-B437-C0DCF22AAF44}"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168533757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7831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dirty="0">
                <a:solidFill>
                  <a:srgbClr val="000000"/>
                </a:solidFill>
              </a:rPr>
              <a:t>June 2016</a:t>
            </a:r>
          </a:p>
        </p:txBody>
      </p:sp>
      <p:sp>
        <p:nvSpPr>
          <p:cNvPr id="7" name="Footer Placeholder 6"/>
          <p:cNvSpPr>
            <a:spLocks noGrp="1"/>
          </p:cNvSpPr>
          <p:nvPr>
            <p:ph type="ftr" sz="quarter" idx="11"/>
          </p:nvPr>
        </p:nvSpPr>
        <p:spPr/>
        <p:txBody>
          <a:bodyPr/>
          <a:lstStyle/>
          <a:p>
            <a:r>
              <a:rPr lang="en-US" dirty="0">
                <a:solidFill>
                  <a:srgbClr val="000000"/>
                </a:solidFill>
              </a:rPr>
              <a:t>Guidance for ICAEW members</a:t>
            </a:r>
          </a:p>
        </p:txBody>
      </p:sp>
      <p:sp>
        <p:nvSpPr>
          <p:cNvPr id="8" name="Slide Number Placeholder 7"/>
          <p:cNvSpPr>
            <a:spLocks noGrp="1"/>
          </p:cNvSpPr>
          <p:nvPr>
            <p:ph type="sldNum" sz="quarter" idx="12"/>
          </p:nvPr>
        </p:nvSpPr>
        <p:spPr/>
        <p:txBody>
          <a:bodyPr/>
          <a:lstStyle/>
          <a:p>
            <a:r>
              <a:rPr lang="en-US" dirty="0">
                <a:solidFill>
                  <a:srgbClr val="000000"/>
                </a:solidFill>
              </a:rPr>
              <a:t>Slide </a:t>
            </a:r>
            <a:fld id="{8F5FE0DE-BC01-4F89-9915-85FF5903E7AB}" type="slidenum">
              <a:rPr lang="en-US" smtClean="0">
                <a:solidFill>
                  <a:srgbClr val="000000"/>
                </a:solidFill>
              </a:rPr>
              <a:pPr/>
              <a:t>‹#›</a:t>
            </a:fld>
            <a:endParaRPr lang="en-US" dirty="0">
              <a:solidFill>
                <a:srgbClr val="000000"/>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330375166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n-GB" noProof="0" dirty="0"/>
              <a:t>Click to edit Master title style</a:t>
            </a:r>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8" name="Footer Placeholder 7"/>
          <p:cNvSpPr>
            <a:spLocks noGrp="1"/>
          </p:cNvSpPr>
          <p:nvPr>
            <p:ph type="ftr" sz="quarter" idx="17"/>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8"/>
          </p:nvPr>
        </p:nvSpPr>
        <p:spPr/>
        <p:txBody>
          <a:bodyPr/>
          <a:lstStyle/>
          <a:p>
            <a:r>
              <a:rPr lang="en-US" dirty="0">
                <a:solidFill>
                  <a:srgbClr val="000000"/>
                </a:solidFill>
              </a:rPr>
              <a:t>Slide </a:t>
            </a:r>
            <a:fld id="{F6B7B889-4235-4A40-85FE-4140A97A37D8}"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223940941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n-GB" noProof="0" dirty="0"/>
              <a:t>Click to edit Master title style</a:t>
            </a:r>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lvl1pPr>
              <a:defRPr>
                <a:solidFill>
                  <a:schemeClr val="lt1"/>
                </a:solidFill>
              </a:defRPr>
            </a:lvl1pPr>
          </a:lstStyle>
          <a:p>
            <a:r>
              <a:rPr lang="en-US" dirty="0">
                <a:solidFill>
                  <a:srgbClr val="FFFFFF"/>
                </a:solidFill>
              </a:rPr>
              <a:t>June 2016</a:t>
            </a:r>
          </a:p>
        </p:txBody>
      </p:sp>
      <p:sp>
        <p:nvSpPr>
          <p:cNvPr id="9" name="Footer Placeholder 8"/>
          <p:cNvSpPr>
            <a:spLocks noGrp="1"/>
          </p:cNvSpPr>
          <p:nvPr>
            <p:ph type="ftr" sz="quarter" idx="11"/>
          </p:nvPr>
        </p:nvSpPr>
        <p:spPr/>
        <p:txBody>
          <a:bodyPr/>
          <a:lstStyle>
            <a:lvl1pPr>
              <a:defRPr>
                <a:solidFill>
                  <a:schemeClr val="lt1"/>
                </a:solidFill>
              </a:defRPr>
            </a:lvl1pPr>
          </a:lstStyle>
          <a:p>
            <a:r>
              <a:rPr lang="en-US" dirty="0">
                <a:solidFill>
                  <a:srgbClr val="FFFFFF"/>
                </a:solidFill>
              </a:rPr>
              <a:t>Guidance for ICAEW members</a:t>
            </a:r>
          </a:p>
        </p:txBody>
      </p:sp>
      <p:sp>
        <p:nvSpPr>
          <p:cNvPr id="10" name="Slide Number Placeholder 9"/>
          <p:cNvSpPr>
            <a:spLocks noGrp="1"/>
          </p:cNvSpPr>
          <p:nvPr>
            <p:ph type="sldNum" sz="quarter" idx="12"/>
          </p:nvPr>
        </p:nvSpPr>
        <p:spPr/>
        <p:txBody>
          <a:bodyPr/>
          <a:lstStyle>
            <a:lvl1pPr>
              <a:defRPr>
                <a:solidFill>
                  <a:schemeClr val="lt1"/>
                </a:solidFill>
              </a:defRPr>
            </a:lvl1pPr>
          </a:lstStyle>
          <a:p>
            <a:r>
              <a:rPr lang="en-US" dirty="0">
                <a:solidFill>
                  <a:srgbClr val="FFFFFF"/>
                </a:solidFill>
              </a:rPr>
              <a:t>Slide </a:t>
            </a:r>
            <a:fld id="{2DAF6166-5C2D-4AAA-A08D-533E665A4E16}" type="slidenum">
              <a:rPr lang="en-US" smtClean="0">
                <a:solidFill>
                  <a:srgbClr val="FFFFFF"/>
                </a:solidFill>
              </a:rPr>
              <a:pPr/>
              <a:t>‹#›</a:t>
            </a:fld>
            <a:endParaRPr lang="en-US" dirty="0">
              <a:solidFill>
                <a:srgbClr val="FFFFFF"/>
              </a:solidFill>
            </a:endParaRPr>
          </a:p>
        </p:txBody>
      </p:sp>
      <p:sp>
        <p:nvSpPr>
          <p:cNvPr id="12"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FFFFFF"/>
                </a:solidFill>
                <a:latin typeface="Arial"/>
                <a:cs typeface="+mn-cs"/>
              </a:rPr>
              <a:t>PwC</a:t>
            </a:r>
          </a:p>
        </p:txBody>
      </p:sp>
    </p:spTree>
    <p:extLst>
      <p:ext uri="{BB962C8B-B14F-4D97-AF65-F5344CB8AC3E}">
        <p14:creationId xmlns:p14="http://schemas.microsoft.com/office/powerpoint/2010/main" val="276285332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en-GB" noProof="0" dirty="0"/>
              <a:t>Click to edit Master title style</a:t>
            </a:r>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subtitle style</a:t>
            </a: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p>
            <a:r>
              <a:rPr lang="en-US" dirty="0">
                <a:solidFill>
                  <a:srgbClr val="000000"/>
                </a:solidFill>
              </a:rPr>
              <a:t>June 2016</a:t>
            </a:r>
          </a:p>
        </p:txBody>
      </p:sp>
      <p:sp>
        <p:nvSpPr>
          <p:cNvPr id="7" name="Footer Placeholder 6"/>
          <p:cNvSpPr>
            <a:spLocks noGrp="1"/>
          </p:cNvSpPr>
          <p:nvPr>
            <p:ph type="ftr" sz="quarter" idx="11"/>
          </p:nvPr>
        </p:nvSpPr>
        <p:spPr/>
        <p:txBody>
          <a:bodyPr/>
          <a:lstStyle/>
          <a:p>
            <a:r>
              <a:rPr lang="en-US" dirty="0">
                <a:solidFill>
                  <a:srgbClr val="000000"/>
                </a:solidFill>
              </a:rPr>
              <a:t>Guidance for ICAEW members</a:t>
            </a:r>
          </a:p>
        </p:txBody>
      </p:sp>
      <p:sp>
        <p:nvSpPr>
          <p:cNvPr id="8" name="Slide Number Placeholder 7"/>
          <p:cNvSpPr>
            <a:spLocks noGrp="1"/>
          </p:cNvSpPr>
          <p:nvPr>
            <p:ph type="sldNum" sz="quarter" idx="12"/>
          </p:nvPr>
        </p:nvSpPr>
        <p:spPr/>
        <p:txBody>
          <a:bodyPr/>
          <a:lstStyle/>
          <a:p>
            <a:r>
              <a:rPr lang="en-US" dirty="0">
                <a:solidFill>
                  <a:srgbClr val="000000"/>
                </a:solidFill>
              </a:rPr>
              <a:t>Slide </a:t>
            </a:r>
            <a:fld id="{45B85122-474D-41AC-AA6F-351C33690943}" type="slidenum">
              <a:rPr lang="en-US" smtClean="0">
                <a:solidFill>
                  <a:srgbClr val="000000"/>
                </a:solidFill>
              </a:rPr>
              <a:pPr/>
              <a:t>‹#›</a:t>
            </a:fld>
            <a:endParaRPr lang="en-US" dirty="0">
              <a:solidFill>
                <a:srgbClr val="000000"/>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1419319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358775"/>
            <a:ext cx="8208963" cy="792163"/>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258888"/>
            <a:ext cx="4027488"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19638" y="1258888"/>
            <a:ext cx="4029075"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46112115"/>
      </p:ext>
    </p:extLst>
  </p:cSld>
  <p:clrMapOvr>
    <a:masterClrMapping/>
  </p:clrMapOvr>
  <p:transition spd="med">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1860549"/>
            <a:ext cx="5607600" cy="1066800"/>
          </a:xfrm>
        </p:spPr>
        <p:txBody>
          <a:bodyPr anchor="t" anchorCtr="0">
            <a:noAutofit/>
          </a:bodyPr>
          <a:lstStyle>
            <a:lvl1pPr>
              <a:lnSpc>
                <a:spcPct val="90000"/>
              </a:lnSpc>
              <a:defRPr sz="3200" baseline="0">
                <a:solidFill>
                  <a:schemeClr val="bg1"/>
                </a:solidFill>
              </a:defRPr>
            </a:lvl1pPr>
          </a:lstStyle>
          <a:p>
            <a:r>
              <a:rPr lang="en-GB" noProof="0" dirty="0"/>
              <a:t>Click to edit Master title style</a:t>
            </a:r>
          </a:p>
        </p:txBody>
      </p:sp>
      <p:cxnSp>
        <p:nvCxnSpPr>
          <p:cNvPr id="11" name="Shape 10"/>
          <p:cNvCxnSpPr/>
          <p:nvPr/>
        </p:nvCxnSpPr>
        <p:spPr>
          <a:xfrm rot="5400000" flipH="1" flipV="1">
            <a:off x="3189000" y="-1055400"/>
            <a:ext cx="144000" cy="57600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lvl1pPr>
              <a:defRPr>
                <a:solidFill>
                  <a:schemeClr val="lt1"/>
                </a:solidFill>
              </a:defRPr>
            </a:lvl1pPr>
          </a:lstStyle>
          <a:p>
            <a:r>
              <a:rPr lang="en-US" dirty="0">
                <a:solidFill>
                  <a:srgbClr val="FFFFFF"/>
                </a:solidFill>
              </a:rPr>
              <a:t>June 2016</a:t>
            </a:r>
          </a:p>
        </p:txBody>
      </p:sp>
      <p:sp>
        <p:nvSpPr>
          <p:cNvPr id="7" name="Footer Placeholder 6"/>
          <p:cNvSpPr>
            <a:spLocks noGrp="1"/>
          </p:cNvSpPr>
          <p:nvPr>
            <p:ph type="ftr" sz="quarter" idx="11"/>
          </p:nvPr>
        </p:nvSpPr>
        <p:spPr/>
        <p:txBody>
          <a:bodyPr/>
          <a:lstStyle>
            <a:lvl1pPr>
              <a:defRPr>
                <a:solidFill>
                  <a:schemeClr val="lt1"/>
                </a:solidFill>
              </a:defRPr>
            </a:lvl1pPr>
          </a:lstStyle>
          <a:p>
            <a:r>
              <a:rPr lang="en-US" dirty="0">
                <a:solidFill>
                  <a:srgbClr val="FFFFFF"/>
                </a:solidFill>
              </a:rPr>
              <a:t>Guidance for ICAEW members</a:t>
            </a:r>
          </a:p>
        </p:txBody>
      </p:sp>
      <p:sp>
        <p:nvSpPr>
          <p:cNvPr id="8" name="Slide Number Placeholder 7"/>
          <p:cNvSpPr>
            <a:spLocks noGrp="1"/>
          </p:cNvSpPr>
          <p:nvPr>
            <p:ph type="sldNum" sz="quarter" idx="12"/>
          </p:nvPr>
        </p:nvSpPr>
        <p:spPr/>
        <p:txBody>
          <a:bodyPr/>
          <a:lstStyle>
            <a:lvl1pPr>
              <a:defRPr>
                <a:solidFill>
                  <a:schemeClr val="lt1"/>
                </a:solidFill>
              </a:defRPr>
            </a:lvl1pPr>
          </a:lstStyle>
          <a:p>
            <a:r>
              <a:rPr lang="en-US" dirty="0">
                <a:solidFill>
                  <a:srgbClr val="FFFFFF"/>
                </a:solidFill>
              </a:rPr>
              <a:t>Slide </a:t>
            </a:r>
            <a:fld id="{73DE8B3E-620F-462D-8D46-BDBA5889C0D5}" type="slidenum">
              <a:rPr lang="en-US" smtClean="0">
                <a:solidFill>
                  <a:srgbClr val="FFFFFF"/>
                </a:solidFill>
              </a:rPr>
              <a:pPr/>
              <a:t>‹#›</a:t>
            </a:fld>
            <a:endParaRPr lang="en-US" dirty="0">
              <a:solidFill>
                <a:srgbClr val="FFFFFF"/>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FFFFFF"/>
                </a:solidFill>
                <a:latin typeface="Arial"/>
                <a:cs typeface="+mn-cs"/>
              </a:rPr>
              <a:t>PwC</a:t>
            </a:r>
          </a:p>
        </p:txBody>
      </p:sp>
    </p:spTree>
    <p:extLst>
      <p:ext uri="{BB962C8B-B14F-4D97-AF65-F5344CB8AC3E}">
        <p14:creationId xmlns:p14="http://schemas.microsoft.com/office/powerpoint/2010/main" val="30511957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en-GB" noProof="0" dirty="0"/>
              <a:t>Click to edit Master title style</a:t>
            </a:r>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Click to edit Master subtitle style</a:t>
            </a:r>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4"/>
          </p:nvPr>
        </p:nvSpPr>
        <p:spPr/>
        <p:txBody>
          <a:bodyPr/>
          <a:lstStyle>
            <a:lvl1pPr>
              <a:defRPr>
                <a:solidFill>
                  <a:schemeClr val="lt1"/>
                </a:solidFill>
              </a:defRPr>
            </a:lvl1pPr>
          </a:lstStyle>
          <a:p>
            <a:r>
              <a:rPr lang="en-US" dirty="0">
                <a:solidFill>
                  <a:srgbClr val="FFFFFF"/>
                </a:solidFill>
              </a:rPr>
              <a:t>June 2016</a:t>
            </a:r>
          </a:p>
        </p:txBody>
      </p:sp>
      <p:sp>
        <p:nvSpPr>
          <p:cNvPr id="7" name="Footer Placeholder 6"/>
          <p:cNvSpPr>
            <a:spLocks noGrp="1"/>
          </p:cNvSpPr>
          <p:nvPr>
            <p:ph type="ftr" sz="quarter" idx="15"/>
          </p:nvPr>
        </p:nvSpPr>
        <p:spPr/>
        <p:txBody>
          <a:bodyPr/>
          <a:lstStyle>
            <a:lvl1pPr>
              <a:defRPr>
                <a:solidFill>
                  <a:schemeClr val="lt1"/>
                </a:solidFill>
              </a:defRPr>
            </a:lvl1pPr>
          </a:lstStyle>
          <a:p>
            <a:r>
              <a:rPr lang="en-US" dirty="0">
                <a:solidFill>
                  <a:srgbClr val="FFFFFF"/>
                </a:solidFill>
              </a:rPr>
              <a:t>Guidance for ICAEW members</a:t>
            </a:r>
          </a:p>
        </p:txBody>
      </p:sp>
      <p:sp>
        <p:nvSpPr>
          <p:cNvPr id="8" name="Slide Number Placeholder 7"/>
          <p:cNvSpPr>
            <a:spLocks noGrp="1"/>
          </p:cNvSpPr>
          <p:nvPr>
            <p:ph type="sldNum" sz="quarter" idx="16"/>
          </p:nvPr>
        </p:nvSpPr>
        <p:spPr/>
        <p:txBody>
          <a:bodyPr/>
          <a:lstStyle>
            <a:lvl1pPr>
              <a:defRPr>
                <a:solidFill>
                  <a:schemeClr val="lt1"/>
                </a:solidFill>
              </a:defRPr>
            </a:lvl1pPr>
          </a:lstStyle>
          <a:p>
            <a:r>
              <a:rPr lang="en-US" dirty="0">
                <a:solidFill>
                  <a:srgbClr val="FFFFFF"/>
                </a:solidFill>
              </a:rPr>
              <a:t>Slide </a:t>
            </a:r>
            <a:fld id="{07CF116C-DEFD-4F41-8107-186132BFF1D1}" type="slidenum">
              <a:rPr lang="en-US" smtClean="0">
                <a:solidFill>
                  <a:srgbClr val="FFFFFF"/>
                </a:solidFill>
              </a:rPr>
              <a:pPr/>
              <a:t>‹#›</a:t>
            </a:fld>
            <a:endParaRPr lang="en-US" dirty="0">
              <a:solidFill>
                <a:srgbClr val="FFFFFF"/>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FFFFFF"/>
                </a:solidFill>
                <a:latin typeface="Arial"/>
                <a:cs typeface="+mn-cs"/>
              </a:rPr>
              <a:t>PwC</a:t>
            </a:r>
          </a:p>
        </p:txBody>
      </p:sp>
    </p:spTree>
    <p:extLst>
      <p:ext uri="{BB962C8B-B14F-4D97-AF65-F5344CB8AC3E}">
        <p14:creationId xmlns:p14="http://schemas.microsoft.com/office/powerpoint/2010/main" val="346691356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096257" y="-2734056"/>
            <a:ext cx="152399" cy="683971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n-GB" noProof="0" dirty="0"/>
              <a:t>Click to add the presentation’s main title</a:t>
            </a:r>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grpSp>
        <p:nvGrpSpPr>
          <p:cNvPr id="102" name="Group 101"/>
          <p:cNvGrpSpPr>
            <a:grpSpLocks noChangeAspect="1"/>
          </p:cNvGrpSpPr>
          <p:nvPr userDrawn="1"/>
        </p:nvGrpSpPr>
        <p:grpSpPr>
          <a:xfrm>
            <a:off x="968592" y="5768681"/>
            <a:ext cx="1232283"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grpSp>
    </p:spTree>
    <p:extLst>
      <p:ext uri="{BB962C8B-B14F-4D97-AF65-F5344CB8AC3E}">
        <p14:creationId xmlns:p14="http://schemas.microsoft.com/office/powerpoint/2010/main" val="172592599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ver Slide: Client Logo">
    <p:spTree>
      <p:nvGrpSpPr>
        <p:cNvPr id="1" name=""/>
        <p:cNvGrpSpPr/>
        <p:nvPr/>
      </p:nvGrpSpPr>
      <p:grpSpPr>
        <a:xfrm>
          <a:off x="0" y="0"/>
          <a:ext cx="0" cy="0"/>
          <a:chOff x="0" y="0"/>
          <a:chExt cx="0" cy="0"/>
        </a:xfrm>
      </p:grpSpPr>
      <p:grpSp>
        <p:nvGrpSpPr>
          <p:cNvPr id="32" name="Group 31"/>
          <p:cNvGrpSpPr/>
          <p:nvPr userDrawn="1"/>
        </p:nvGrpSpPr>
        <p:grpSpPr bwMode="gray">
          <a:xfrm>
            <a:off x="1752601" y="1"/>
            <a:ext cx="739140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
        <p:nvSpPr>
          <p:cNvPr id="4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46"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47" name="Text Placeholder 31"/>
          <p:cNvSpPr>
            <a:spLocks noGrp="1"/>
          </p:cNvSpPr>
          <p:nvPr>
            <p:ph type="body" sz="quarter" idx="10" hasCustomPrompt="1"/>
          </p:nvPr>
        </p:nvSpPr>
        <p:spPr bwMode="white">
          <a:xfrm>
            <a:off x="1895475" y="374904"/>
            <a:ext cx="2066925"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grpSp>
        <p:nvGrpSpPr>
          <p:cNvPr id="96" name="Group 32"/>
          <p:cNvGrpSpPr/>
          <p:nvPr/>
        </p:nvGrpSpPr>
        <p:grpSpPr>
          <a:xfrm>
            <a:off x="968592" y="6170991"/>
            <a:ext cx="9144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Tree>
    <p:extLst>
      <p:ext uri="{BB962C8B-B14F-4D97-AF65-F5344CB8AC3E}">
        <p14:creationId xmlns:p14="http://schemas.microsoft.com/office/powerpoint/2010/main" val="351256786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56"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n-US" noProof="0" dirty="0"/>
              <a:t>Click icon to add picture</a:t>
            </a:r>
            <a:endParaRPr lang="en-GB" noProof="0" dirty="0"/>
          </a:p>
        </p:txBody>
      </p:sp>
      <p:grpSp>
        <p:nvGrpSpPr>
          <p:cNvPr id="18" name="Group 32"/>
          <p:cNvGrpSpPr/>
          <p:nvPr userDrawn="1"/>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Tree>
    <p:extLst>
      <p:ext uri="{BB962C8B-B14F-4D97-AF65-F5344CB8AC3E}">
        <p14:creationId xmlns:p14="http://schemas.microsoft.com/office/powerpoint/2010/main" val="262582080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grpSp>
        <p:nvGrpSpPr>
          <p:cNvPr id="11" name="Group 32"/>
          <p:cNvGrpSpPr/>
          <p:nvPr userDrawn="1"/>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Tree>
    <p:extLst>
      <p:ext uri="{BB962C8B-B14F-4D97-AF65-F5344CB8AC3E}">
        <p14:creationId xmlns:p14="http://schemas.microsoft.com/office/powerpoint/2010/main" val="333894794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losing Statem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533400" y="5867400"/>
            <a:ext cx="8077200" cy="762000"/>
          </a:xfrm>
        </p:spPr>
        <p:txBody>
          <a:bodyPr anchor="b"/>
          <a:lstStyle>
            <a:lvl1pPr>
              <a:defRPr sz="900">
                <a:latin typeface="Arial" pitchFamily="34" charset="0"/>
                <a:cs typeface="Arial" pitchFamily="34" charset="0"/>
              </a:defRPr>
            </a:lvl1pPr>
          </a:lstStyle>
          <a:p>
            <a:pPr lvl="0"/>
            <a:r>
              <a:rPr lang="en-GB" noProof="0" dirty="0"/>
              <a:t>Add legal and copyright disclaimers here.</a:t>
            </a:r>
          </a:p>
        </p:txBody>
      </p:sp>
    </p:spTree>
    <p:extLst>
      <p:ext uri="{BB962C8B-B14F-4D97-AF65-F5344CB8AC3E}">
        <p14:creationId xmlns:p14="http://schemas.microsoft.com/office/powerpoint/2010/main" val="194241663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1752601" y="1"/>
            <a:ext cx="739140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1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grpSp>
        <p:nvGrpSpPr>
          <p:cNvPr id="16" name="Group 32"/>
          <p:cNvGrpSpPr/>
          <p:nvPr userDrawn="1"/>
        </p:nvGrpSpPr>
        <p:grpSpPr>
          <a:xfrm>
            <a:off x="968592" y="6170991"/>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Tree>
    <p:extLst>
      <p:ext uri="{BB962C8B-B14F-4D97-AF65-F5344CB8AC3E}">
        <p14:creationId xmlns:p14="http://schemas.microsoft.com/office/powerpoint/2010/main" val="63933792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15820"/>
            <a:ext cx="8077200" cy="821094"/>
          </a:xfrm>
        </p:spPr>
        <p:txBody>
          <a:bodyPr/>
          <a:lstStyle>
            <a:lvl1pPr>
              <a:defRPr/>
            </a:lvl1pPr>
          </a:lstStyle>
          <a:p>
            <a:r>
              <a:rPr lang="en-GB" noProof="0" dirty="0"/>
              <a:t>Click to edit Master title style</a:t>
            </a:r>
          </a:p>
        </p:txBody>
      </p:sp>
      <p:sp>
        <p:nvSpPr>
          <p:cNvPr id="31" name="Content Placeholder 26"/>
          <p:cNvSpPr>
            <a:spLocks noGrp="1"/>
          </p:cNvSpPr>
          <p:nvPr>
            <p:ph sz="quarter" idx="15"/>
          </p:nvPr>
        </p:nvSpPr>
        <p:spPr>
          <a:xfrm>
            <a:off x="533400" y="1614196"/>
            <a:ext cx="8077200" cy="4558004"/>
          </a:xfrm>
        </p:spPr>
        <p:txBody>
          <a:bodyPr/>
          <a:lstStyle>
            <a:lvl1pPr>
              <a:spcAft>
                <a:spcPts val="600"/>
              </a:spcAft>
              <a:defRPr baseline="0"/>
            </a:lvl1pPr>
            <a:lvl2pPr marL="216000" indent="-216000">
              <a:spcAft>
                <a:spcPts val="600"/>
              </a:spcAft>
              <a:defRPr/>
            </a:lvl2pPr>
            <a:lvl3pPr marL="432000" indent="-216000">
              <a:spcAft>
                <a:spcPts val="600"/>
              </a:spcAft>
              <a:defRPr/>
            </a:lvl3pPr>
            <a:lvl4pPr marL="648000" indent="-216000">
              <a:spcAft>
                <a:spcPts val="600"/>
              </a:spcAft>
              <a:defRPr/>
            </a:lvl4pPr>
            <a:lvl5pPr marL="864000" indent="-216000">
              <a:spcAft>
                <a:spcPts val="600"/>
              </a:spcAft>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5" name="Shape 14"/>
          <p:cNvCxnSpPr/>
          <p:nvPr/>
        </p:nvCxnSpPr>
        <p:spPr>
          <a:xfrm rot="5400000" flipH="1" flipV="1">
            <a:off x="4423800" y="-3514479"/>
            <a:ext cx="1440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8" name="Footer Placeholder 7"/>
          <p:cNvSpPr>
            <a:spLocks noGrp="1"/>
          </p:cNvSpPr>
          <p:nvPr>
            <p:ph type="ftr" sz="quarter" idx="17"/>
          </p:nvPr>
        </p:nvSpPr>
        <p:spPr>
          <a:xfrm>
            <a:off x="530352" y="6324600"/>
            <a:ext cx="2670048" cy="150876"/>
          </a:xfrm>
        </p:spPr>
        <p:txBody>
          <a:bodyPr/>
          <a:lstStyle/>
          <a:p>
            <a:r>
              <a:rPr lang="en-US" dirty="0">
                <a:solidFill>
                  <a:srgbClr val="000000"/>
                </a:solidFill>
              </a:rPr>
              <a:t>Guidance for ICAEW members</a:t>
            </a:r>
          </a:p>
        </p:txBody>
      </p:sp>
      <p:sp>
        <p:nvSpPr>
          <p:cNvPr id="9" name="Slide Number Placeholder 8"/>
          <p:cNvSpPr>
            <a:spLocks noGrp="1"/>
          </p:cNvSpPr>
          <p:nvPr>
            <p:ph type="sldNum" sz="quarter" idx="18"/>
          </p:nvPr>
        </p:nvSpPr>
        <p:spPr/>
        <p:txBody>
          <a:bodyPr/>
          <a:lstStyle/>
          <a:p>
            <a:r>
              <a:rPr lang="en-US" dirty="0">
                <a:solidFill>
                  <a:srgbClr val="000000"/>
                </a:solidFill>
              </a:rPr>
              <a:t>Slide </a:t>
            </a:r>
            <a:fld id="{AF896E45-9483-4A19-AB3A-2242712E9D5F}"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327736978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28" name="Content Placeholder 26"/>
          <p:cNvSpPr>
            <a:spLocks noGrp="1"/>
          </p:cNvSpPr>
          <p:nvPr>
            <p:ph sz="quarter" idx="14"/>
          </p:nvPr>
        </p:nvSpPr>
        <p:spPr>
          <a:xfrm>
            <a:off x="533400" y="1752601"/>
            <a:ext cx="3962400" cy="441959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1" name="Content Placeholder 26"/>
          <p:cNvSpPr>
            <a:spLocks noGrp="1"/>
          </p:cNvSpPr>
          <p:nvPr>
            <p:ph sz="quarter" idx="15"/>
          </p:nvPr>
        </p:nvSpPr>
        <p:spPr>
          <a:xfrm>
            <a:off x="4648201" y="1752600"/>
            <a:ext cx="3962399" cy="441960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8" name="Footer Placeholder 7"/>
          <p:cNvSpPr>
            <a:spLocks noGrp="1"/>
          </p:cNvSpPr>
          <p:nvPr>
            <p:ph type="ftr" sz="quarter" idx="17"/>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8"/>
          </p:nvPr>
        </p:nvSpPr>
        <p:spPr/>
        <p:txBody>
          <a:bodyPr/>
          <a:lstStyle/>
          <a:p>
            <a:r>
              <a:rPr lang="en-US" dirty="0">
                <a:solidFill>
                  <a:srgbClr val="000000"/>
                </a:solidFill>
              </a:rPr>
              <a:t>Slide </a:t>
            </a:r>
            <a:fld id="{5FFD2698-FC7C-449E-9B1E-E894ECF6602D}"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2814711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9750" y="358775"/>
            <a:ext cx="8208963" cy="792163"/>
          </a:xfrm>
        </p:spPr>
        <p:txBody>
          <a:bodyPr/>
          <a:lstStyle/>
          <a:p>
            <a:r>
              <a:rPr lang="en-US"/>
              <a:t>Click to edit Master title style</a:t>
            </a:r>
            <a:endParaRPr lang="en-GB"/>
          </a:p>
        </p:txBody>
      </p:sp>
      <p:sp>
        <p:nvSpPr>
          <p:cNvPr id="3" name="Table Placeholder 2"/>
          <p:cNvSpPr>
            <a:spLocks noGrp="1"/>
          </p:cNvSpPr>
          <p:nvPr>
            <p:ph type="tbl" idx="1"/>
          </p:nvPr>
        </p:nvSpPr>
        <p:spPr>
          <a:xfrm>
            <a:off x="539750" y="1258888"/>
            <a:ext cx="8208963" cy="4762500"/>
          </a:xfrm>
        </p:spPr>
        <p:txBody>
          <a:bodyPr/>
          <a:lstStyle/>
          <a:p>
            <a:pPr lvl="0"/>
            <a:r>
              <a:rPr lang="en-US" noProof="0" dirty="0"/>
              <a:t>Click icon to add table</a:t>
            </a:r>
            <a:endParaRPr lang="en-GB" noProof="0" dirty="0"/>
          </a:p>
        </p:txBody>
      </p:sp>
    </p:spTree>
    <p:extLst>
      <p:ext uri="{BB962C8B-B14F-4D97-AF65-F5344CB8AC3E}">
        <p14:creationId xmlns:p14="http://schemas.microsoft.com/office/powerpoint/2010/main" val="751408090"/>
      </p:ext>
    </p:extLst>
  </p:cSld>
  <p:clrMapOvr>
    <a:masterClrMapping/>
  </p:clrMapOvr>
  <p:transition spd="med">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914400"/>
          </a:xfrm>
        </p:spPr>
        <p:txBody>
          <a:bodyPr/>
          <a:lstStyle/>
          <a:p>
            <a:r>
              <a:rPr lang="en-GB" noProof="0" dirty="0"/>
              <a:t>Click to edit Master title style</a:t>
            </a:r>
          </a:p>
        </p:txBody>
      </p:sp>
      <p:sp>
        <p:nvSpPr>
          <p:cNvPr id="27" name="Content Placeholder 26"/>
          <p:cNvSpPr>
            <a:spLocks noGrp="1"/>
          </p:cNvSpPr>
          <p:nvPr>
            <p:ph sz="quarter" idx="13"/>
          </p:nvPr>
        </p:nvSpPr>
        <p:spPr>
          <a:xfrm>
            <a:off x="533400" y="1752601"/>
            <a:ext cx="2590800" cy="441959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8" name="Content Placeholder 26"/>
          <p:cNvSpPr>
            <a:spLocks noGrp="1"/>
          </p:cNvSpPr>
          <p:nvPr>
            <p:ph sz="quarter" idx="14"/>
          </p:nvPr>
        </p:nvSpPr>
        <p:spPr>
          <a:xfrm>
            <a:off x="3276601" y="1752601"/>
            <a:ext cx="2590799" cy="441959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1" name="Content Placeholder 26"/>
          <p:cNvSpPr>
            <a:spLocks noGrp="1"/>
          </p:cNvSpPr>
          <p:nvPr>
            <p:ph sz="quarter" idx="15"/>
          </p:nvPr>
        </p:nvSpPr>
        <p:spPr>
          <a:xfrm>
            <a:off x="6019800" y="1752601"/>
            <a:ext cx="2590800" cy="441959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9" name="Shape 1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8" name="Footer Placeholder 7"/>
          <p:cNvSpPr>
            <a:spLocks noGrp="1"/>
          </p:cNvSpPr>
          <p:nvPr>
            <p:ph type="ftr" sz="quarter" idx="17"/>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8"/>
          </p:nvPr>
        </p:nvSpPr>
        <p:spPr/>
        <p:txBody>
          <a:bodyPr/>
          <a:lstStyle/>
          <a:p>
            <a:r>
              <a:rPr lang="en-US" dirty="0">
                <a:solidFill>
                  <a:srgbClr val="000000"/>
                </a:solidFill>
              </a:rPr>
              <a:t>Slide </a:t>
            </a:r>
            <a:fld id="{4DEB934A-1C5D-4144-83E4-61C0C61713E9}"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251485483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28" name="Content Placeholder 26"/>
          <p:cNvSpPr>
            <a:spLocks noGrp="1"/>
          </p:cNvSpPr>
          <p:nvPr>
            <p:ph sz="quarter" idx="14"/>
          </p:nvPr>
        </p:nvSpPr>
        <p:spPr>
          <a:xfrm>
            <a:off x="533400" y="3352800"/>
            <a:ext cx="3962400" cy="281940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1" name="Content Placeholder 26"/>
          <p:cNvSpPr>
            <a:spLocks noGrp="1"/>
          </p:cNvSpPr>
          <p:nvPr>
            <p:ph sz="quarter" idx="15"/>
          </p:nvPr>
        </p:nvSpPr>
        <p:spPr>
          <a:xfrm>
            <a:off x="4648199" y="3352800"/>
            <a:ext cx="3962401" cy="281940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Text Placeholder 12"/>
          <p:cNvSpPr>
            <a:spLocks noGrp="1"/>
          </p:cNvSpPr>
          <p:nvPr>
            <p:ph type="body" sz="quarter" idx="16"/>
          </p:nvPr>
        </p:nvSpPr>
        <p:spPr>
          <a:xfrm>
            <a:off x="533400" y="1752600"/>
            <a:ext cx="8077200" cy="1447800"/>
          </a:xfrm>
        </p:spPr>
        <p:txBody>
          <a:bodyPr/>
          <a:lstStyle/>
          <a:p>
            <a:pPr lvl="0"/>
            <a:r>
              <a:rPr lang="en-GB" noProof="0" dirty="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en-US" dirty="0">
                <a:solidFill>
                  <a:srgbClr val="000000"/>
                </a:solidFill>
              </a:rPr>
              <a:t>June 2016</a:t>
            </a:r>
          </a:p>
        </p:txBody>
      </p:sp>
      <p:sp>
        <p:nvSpPr>
          <p:cNvPr id="8" name="Footer Placeholder 7"/>
          <p:cNvSpPr>
            <a:spLocks noGrp="1"/>
          </p:cNvSpPr>
          <p:nvPr>
            <p:ph type="ftr" sz="quarter" idx="18"/>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9"/>
          </p:nvPr>
        </p:nvSpPr>
        <p:spPr/>
        <p:txBody>
          <a:bodyPr/>
          <a:lstStyle/>
          <a:p>
            <a:r>
              <a:rPr lang="en-US" dirty="0">
                <a:solidFill>
                  <a:srgbClr val="000000"/>
                </a:solidFill>
              </a:rPr>
              <a:t>Slide </a:t>
            </a:r>
            <a:fld id="{9F4D1ECA-55CD-4ABA-AF0A-CC979A3C9BAE}"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352116373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28" name="Content Placeholder 26"/>
          <p:cNvSpPr>
            <a:spLocks noGrp="1"/>
          </p:cNvSpPr>
          <p:nvPr>
            <p:ph sz="quarter" idx="14"/>
          </p:nvPr>
        </p:nvSpPr>
        <p:spPr>
          <a:xfrm>
            <a:off x="6019800" y="1752600"/>
            <a:ext cx="2590800" cy="2133600"/>
          </a:xfrm>
        </p:spPr>
        <p:txBody>
          <a:bodyPr/>
          <a:lstStyle/>
          <a:p>
            <a:pPr lvl="0"/>
            <a:r>
              <a:rPr lang="en-GB" noProof="0" dirty="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GB" noProof="0" dirty="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GB" noProof="0" dirty="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en-US" dirty="0">
                <a:solidFill>
                  <a:srgbClr val="000000"/>
                </a:solidFill>
              </a:rPr>
              <a:t>June 2016</a:t>
            </a:r>
          </a:p>
        </p:txBody>
      </p:sp>
      <p:sp>
        <p:nvSpPr>
          <p:cNvPr id="8" name="Footer Placeholder 7"/>
          <p:cNvSpPr>
            <a:spLocks noGrp="1"/>
          </p:cNvSpPr>
          <p:nvPr>
            <p:ph type="ftr" sz="quarter" idx="18"/>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9"/>
          </p:nvPr>
        </p:nvSpPr>
        <p:spPr/>
        <p:txBody>
          <a:bodyPr/>
          <a:lstStyle/>
          <a:p>
            <a:r>
              <a:rPr lang="en-US" dirty="0">
                <a:solidFill>
                  <a:srgbClr val="000000"/>
                </a:solidFill>
              </a:rPr>
              <a:t>Slide </a:t>
            </a:r>
            <a:fld id="{BC596E89-AA05-4662-B0D8-BC92A6023176}"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60046635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GB" noProof="0" dirty="0"/>
              <a:t>Click to edit Master text styles</a:t>
            </a:r>
          </a:p>
        </p:txBody>
      </p:sp>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31" name="Content Placeholder 26"/>
          <p:cNvSpPr>
            <a:spLocks noGrp="1"/>
          </p:cNvSpPr>
          <p:nvPr>
            <p:ph sz="quarter" idx="15"/>
          </p:nvPr>
        </p:nvSpPr>
        <p:spPr>
          <a:xfrm>
            <a:off x="533400" y="4038600"/>
            <a:ext cx="2590800" cy="2133600"/>
          </a:xfrm>
        </p:spPr>
        <p:txBody>
          <a:bodyPr/>
          <a:lstStyle/>
          <a:p>
            <a:pPr lvl="0"/>
            <a:r>
              <a:rPr lang="en-GB" noProof="0" dirty="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GB" noProof="0" dirty="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en-US" dirty="0">
                <a:solidFill>
                  <a:srgbClr val="000000"/>
                </a:solidFill>
              </a:rPr>
              <a:t>June 2016</a:t>
            </a:r>
          </a:p>
        </p:txBody>
      </p:sp>
      <p:sp>
        <p:nvSpPr>
          <p:cNvPr id="8" name="Footer Placeholder 7"/>
          <p:cNvSpPr>
            <a:spLocks noGrp="1"/>
          </p:cNvSpPr>
          <p:nvPr>
            <p:ph type="ftr" sz="quarter" idx="18"/>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9"/>
          </p:nvPr>
        </p:nvSpPr>
        <p:spPr/>
        <p:txBody>
          <a:bodyPr/>
          <a:lstStyle/>
          <a:p>
            <a:r>
              <a:rPr lang="en-US" dirty="0">
                <a:solidFill>
                  <a:srgbClr val="000000"/>
                </a:solidFill>
              </a:rPr>
              <a:t>Slide </a:t>
            </a:r>
            <a:fld id="{312A012A-F594-4EEA-B1BB-697F69A838D2}"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261951262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GB" noProof="1"/>
              <a:t>Click to edit Master title style</a:t>
            </a:r>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GB" noProof="1"/>
              <a:t>Click to edit Master text styles</a:t>
            </a:r>
          </a:p>
          <a:p>
            <a:pPr lvl="1"/>
            <a:r>
              <a:rPr lang="en-GB" noProof="1"/>
              <a:t>Second level</a:t>
            </a:r>
          </a:p>
          <a:p>
            <a:pPr lvl="2"/>
            <a:r>
              <a:rPr lang="en-GB" noProof="1"/>
              <a:t>Third level</a:t>
            </a:r>
          </a:p>
          <a:p>
            <a:pPr lvl="3"/>
            <a:r>
              <a:rPr lang="en-GB" noProof="1"/>
              <a:t>Fourth level</a:t>
            </a:r>
          </a:p>
          <a:p>
            <a:pPr lvl="4"/>
            <a:r>
              <a:rPr lang="en-GB" noProof="1"/>
              <a:t>Fifth level</a:t>
            </a:r>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GB" noProof="1"/>
              <a:t>Click to edit Master text styles</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en-US" dirty="0">
                <a:solidFill>
                  <a:srgbClr val="000000"/>
                </a:solidFill>
              </a:rPr>
              <a:t>June 2016</a:t>
            </a:r>
          </a:p>
        </p:txBody>
      </p:sp>
      <p:sp>
        <p:nvSpPr>
          <p:cNvPr id="8" name="Footer Placeholder 7"/>
          <p:cNvSpPr>
            <a:spLocks noGrp="1"/>
          </p:cNvSpPr>
          <p:nvPr>
            <p:ph type="ftr" sz="quarter" idx="18"/>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9"/>
          </p:nvPr>
        </p:nvSpPr>
        <p:spPr/>
        <p:txBody>
          <a:bodyPr/>
          <a:lstStyle/>
          <a:p>
            <a:r>
              <a:rPr lang="en-US" dirty="0">
                <a:solidFill>
                  <a:srgbClr val="000000"/>
                </a:solidFill>
              </a:rPr>
              <a:t>Slide </a:t>
            </a:r>
            <a:fld id="{F8912D26-58AE-4095-873D-99352F1B3466}"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414789373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7" name="Date Placeholder 6"/>
          <p:cNvSpPr>
            <a:spLocks noGrp="1"/>
          </p:cNvSpPr>
          <p:nvPr>
            <p:ph type="dt" sz="half" idx="10"/>
          </p:nvPr>
        </p:nvSpPr>
        <p:spPr/>
        <p:txBody>
          <a:bodyPr/>
          <a:lstStyle/>
          <a:p>
            <a:r>
              <a:rPr lang="en-US" dirty="0">
                <a:solidFill>
                  <a:srgbClr val="000000"/>
                </a:solidFill>
              </a:rPr>
              <a:t>June 2016</a:t>
            </a:r>
          </a:p>
        </p:txBody>
      </p:sp>
      <p:sp>
        <p:nvSpPr>
          <p:cNvPr id="8" name="Footer Placeholder 7"/>
          <p:cNvSpPr>
            <a:spLocks noGrp="1"/>
          </p:cNvSpPr>
          <p:nvPr>
            <p:ph type="ftr" sz="quarter" idx="11"/>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2"/>
          </p:nvPr>
        </p:nvSpPr>
        <p:spPr/>
        <p:txBody>
          <a:bodyPr/>
          <a:lstStyle/>
          <a:p>
            <a:r>
              <a:rPr lang="en-US" dirty="0">
                <a:solidFill>
                  <a:srgbClr val="000000"/>
                </a:solidFill>
              </a:rPr>
              <a:t>Slide </a:t>
            </a:r>
            <a:fld id="{9325B83A-AC49-440A-B437-C0DCF22AAF44}"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242613319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09314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dirty="0">
                <a:solidFill>
                  <a:srgbClr val="000000"/>
                </a:solidFill>
              </a:rPr>
              <a:t>June 2016</a:t>
            </a:r>
          </a:p>
        </p:txBody>
      </p:sp>
      <p:sp>
        <p:nvSpPr>
          <p:cNvPr id="7" name="Footer Placeholder 6"/>
          <p:cNvSpPr>
            <a:spLocks noGrp="1"/>
          </p:cNvSpPr>
          <p:nvPr>
            <p:ph type="ftr" sz="quarter" idx="11"/>
          </p:nvPr>
        </p:nvSpPr>
        <p:spPr/>
        <p:txBody>
          <a:bodyPr/>
          <a:lstStyle/>
          <a:p>
            <a:r>
              <a:rPr lang="en-US" dirty="0">
                <a:solidFill>
                  <a:srgbClr val="000000"/>
                </a:solidFill>
              </a:rPr>
              <a:t>Guidance for ICAEW members</a:t>
            </a:r>
          </a:p>
        </p:txBody>
      </p:sp>
      <p:sp>
        <p:nvSpPr>
          <p:cNvPr id="8" name="Slide Number Placeholder 7"/>
          <p:cNvSpPr>
            <a:spLocks noGrp="1"/>
          </p:cNvSpPr>
          <p:nvPr>
            <p:ph type="sldNum" sz="quarter" idx="12"/>
          </p:nvPr>
        </p:nvSpPr>
        <p:spPr/>
        <p:txBody>
          <a:bodyPr/>
          <a:lstStyle/>
          <a:p>
            <a:r>
              <a:rPr lang="en-US" dirty="0">
                <a:solidFill>
                  <a:srgbClr val="000000"/>
                </a:solidFill>
              </a:rPr>
              <a:t>Slide </a:t>
            </a:r>
            <a:fld id="{8F5FE0DE-BC01-4F89-9915-85FF5903E7AB}" type="slidenum">
              <a:rPr lang="en-US" smtClean="0">
                <a:solidFill>
                  <a:srgbClr val="000000"/>
                </a:solidFill>
              </a:rPr>
              <a:pPr/>
              <a:t>‹#›</a:t>
            </a:fld>
            <a:endParaRPr lang="en-US" dirty="0">
              <a:solidFill>
                <a:srgbClr val="000000"/>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71085437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n-GB" noProof="0" dirty="0"/>
              <a:t>Click to edit Master title style</a:t>
            </a:r>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8" name="Footer Placeholder 7"/>
          <p:cNvSpPr>
            <a:spLocks noGrp="1"/>
          </p:cNvSpPr>
          <p:nvPr>
            <p:ph type="ftr" sz="quarter" idx="17"/>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8"/>
          </p:nvPr>
        </p:nvSpPr>
        <p:spPr/>
        <p:txBody>
          <a:bodyPr/>
          <a:lstStyle/>
          <a:p>
            <a:r>
              <a:rPr lang="en-US" dirty="0">
                <a:solidFill>
                  <a:srgbClr val="000000"/>
                </a:solidFill>
              </a:rPr>
              <a:t>Slide </a:t>
            </a:r>
            <a:fld id="{F6B7B889-4235-4A40-85FE-4140A97A37D8}"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164747280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n-GB" noProof="0" dirty="0"/>
              <a:t>Click to edit Master title style</a:t>
            </a:r>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lvl1pPr>
              <a:defRPr>
                <a:solidFill>
                  <a:schemeClr val="lt1"/>
                </a:solidFill>
              </a:defRPr>
            </a:lvl1pPr>
          </a:lstStyle>
          <a:p>
            <a:r>
              <a:rPr lang="en-US" dirty="0">
                <a:solidFill>
                  <a:srgbClr val="FFFFFF"/>
                </a:solidFill>
              </a:rPr>
              <a:t>June 2016</a:t>
            </a:r>
          </a:p>
        </p:txBody>
      </p:sp>
      <p:sp>
        <p:nvSpPr>
          <p:cNvPr id="9" name="Footer Placeholder 8"/>
          <p:cNvSpPr>
            <a:spLocks noGrp="1"/>
          </p:cNvSpPr>
          <p:nvPr>
            <p:ph type="ftr" sz="quarter" idx="11"/>
          </p:nvPr>
        </p:nvSpPr>
        <p:spPr/>
        <p:txBody>
          <a:bodyPr/>
          <a:lstStyle>
            <a:lvl1pPr>
              <a:defRPr>
                <a:solidFill>
                  <a:schemeClr val="lt1"/>
                </a:solidFill>
              </a:defRPr>
            </a:lvl1pPr>
          </a:lstStyle>
          <a:p>
            <a:r>
              <a:rPr lang="en-US" dirty="0">
                <a:solidFill>
                  <a:srgbClr val="FFFFFF"/>
                </a:solidFill>
              </a:rPr>
              <a:t>Guidance for ICAEW members</a:t>
            </a:r>
          </a:p>
        </p:txBody>
      </p:sp>
      <p:sp>
        <p:nvSpPr>
          <p:cNvPr id="10" name="Slide Number Placeholder 9"/>
          <p:cNvSpPr>
            <a:spLocks noGrp="1"/>
          </p:cNvSpPr>
          <p:nvPr>
            <p:ph type="sldNum" sz="quarter" idx="12"/>
          </p:nvPr>
        </p:nvSpPr>
        <p:spPr/>
        <p:txBody>
          <a:bodyPr/>
          <a:lstStyle>
            <a:lvl1pPr>
              <a:defRPr>
                <a:solidFill>
                  <a:schemeClr val="lt1"/>
                </a:solidFill>
              </a:defRPr>
            </a:lvl1pPr>
          </a:lstStyle>
          <a:p>
            <a:r>
              <a:rPr lang="en-US" dirty="0">
                <a:solidFill>
                  <a:srgbClr val="FFFFFF"/>
                </a:solidFill>
              </a:rPr>
              <a:t>Slide </a:t>
            </a:r>
            <a:fld id="{2DAF6166-5C2D-4AAA-A08D-533E665A4E16}" type="slidenum">
              <a:rPr lang="en-US" smtClean="0">
                <a:solidFill>
                  <a:srgbClr val="FFFFFF"/>
                </a:solidFill>
              </a:rPr>
              <a:pPr/>
              <a:t>‹#›</a:t>
            </a:fld>
            <a:endParaRPr lang="en-US" dirty="0">
              <a:solidFill>
                <a:srgbClr val="FFFFFF"/>
              </a:solidFill>
            </a:endParaRPr>
          </a:p>
        </p:txBody>
      </p:sp>
      <p:sp>
        <p:nvSpPr>
          <p:cNvPr id="12"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FFFFFF"/>
                </a:solidFill>
                <a:latin typeface="Arial"/>
                <a:cs typeface="+mn-cs"/>
              </a:rPr>
              <a:t>PwC</a:t>
            </a:r>
          </a:p>
        </p:txBody>
      </p:sp>
    </p:spTree>
    <p:extLst>
      <p:ext uri="{BB962C8B-B14F-4D97-AF65-F5344CB8AC3E}">
        <p14:creationId xmlns:p14="http://schemas.microsoft.com/office/powerpoint/2010/main" val="2557526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9750" y="358775"/>
            <a:ext cx="8208963" cy="792163"/>
          </a:xfrm>
        </p:spPr>
        <p:txBody>
          <a:bodyPr/>
          <a:lstStyle/>
          <a:p>
            <a:r>
              <a:rPr lang="en-US"/>
              <a:t>Click to edit Master title style</a:t>
            </a:r>
            <a:endParaRPr lang="en-GB"/>
          </a:p>
        </p:txBody>
      </p:sp>
      <p:sp>
        <p:nvSpPr>
          <p:cNvPr id="3" name="Chart Placeholder 2"/>
          <p:cNvSpPr>
            <a:spLocks noGrp="1"/>
          </p:cNvSpPr>
          <p:nvPr>
            <p:ph type="chart" idx="1"/>
          </p:nvPr>
        </p:nvSpPr>
        <p:spPr>
          <a:xfrm>
            <a:off x="539750" y="1258888"/>
            <a:ext cx="8208963" cy="4762500"/>
          </a:xfrm>
        </p:spPr>
        <p:txBody>
          <a:bodyPr/>
          <a:lstStyle/>
          <a:p>
            <a:pPr lvl="0"/>
            <a:r>
              <a:rPr lang="en-US" noProof="0" dirty="0"/>
              <a:t>Click icon to add chart</a:t>
            </a:r>
            <a:endParaRPr lang="en-GB" noProof="0" dirty="0"/>
          </a:p>
        </p:txBody>
      </p:sp>
    </p:spTree>
    <p:extLst>
      <p:ext uri="{BB962C8B-B14F-4D97-AF65-F5344CB8AC3E}">
        <p14:creationId xmlns:p14="http://schemas.microsoft.com/office/powerpoint/2010/main" val="1366031497"/>
      </p:ext>
    </p:extLst>
  </p:cSld>
  <p:clrMapOvr>
    <a:masterClrMapping/>
  </p:clrMapOvr>
  <p:transition spd="med">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en-GB" noProof="0" dirty="0"/>
              <a:t>Click to edit Master title style</a:t>
            </a:r>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subtitle style</a:t>
            </a: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p>
            <a:r>
              <a:rPr lang="en-US" dirty="0">
                <a:solidFill>
                  <a:srgbClr val="000000"/>
                </a:solidFill>
              </a:rPr>
              <a:t>June 2016</a:t>
            </a:r>
          </a:p>
        </p:txBody>
      </p:sp>
      <p:sp>
        <p:nvSpPr>
          <p:cNvPr id="7" name="Footer Placeholder 6"/>
          <p:cNvSpPr>
            <a:spLocks noGrp="1"/>
          </p:cNvSpPr>
          <p:nvPr>
            <p:ph type="ftr" sz="quarter" idx="11"/>
          </p:nvPr>
        </p:nvSpPr>
        <p:spPr/>
        <p:txBody>
          <a:bodyPr/>
          <a:lstStyle/>
          <a:p>
            <a:r>
              <a:rPr lang="en-US" dirty="0">
                <a:solidFill>
                  <a:srgbClr val="000000"/>
                </a:solidFill>
              </a:rPr>
              <a:t>Guidance for ICAEW members</a:t>
            </a:r>
          </a:p>
        </p:txBody>
      </p:sp>
      <p:sp>
        <p:nvSpPr>
          <p:cNvPr id="8" name="Slide Number Placeholder 7"/>
          <p:cNvSpPr>
            <a:spLocks noGrp="1"/>
          </p:cNvSpPr>
          <p:nvPr>
            <p:ph type="sldNum" sz="quarter" idx="12"/>
          </p:nvPr>
        </p:nvSpPr>
        <p:spPr/>
        <p:txBody>
          <a:bodyPr/>
          <a:lstStyle/>
          <a:p>
            <a:r>
              <a:rPr lang="en-US" dirty="0">
                <a:solidFill>
                  <a:srgbClr val="000000"/>
                </a:solidFill>
              </a:rPr>
              <a:t>Slide </a:t>
            </a:r>
            <a:fld id="{45B85122-474D-41AC-AA6F-351C33690943}" type="slidenum">
              <a:rPr lang="en-US" smtClean="0">
                <a:solidFill>
                  <a:srgbClr val="000000"/>
                </a:solidFill>
              </a:rPr>
              <a:pPr/>
              <a:t>‹#›</a:t>
            </a:fld>
            <a:endParaRPr lang="en-US" dirty="0">
              <a:solidFill>
                <a:srgbClr val="000000"/>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312650399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1860549"/>
            <a:ext cx="5607600" cy="1066800"/>
          </a:xfrm>
        </p:spPr>
        <p:txBody>
          <a:bodyPr anchor="t" anchorCtr="0">
            <a:noAutofit/>
          </a:bodyPr>
          <a:lstStyle>
            <a:lvl1pPr>
              <a:lnSpc>
                <a:spcPct val="90000"/>
              </a:lnSpc>
              <a:defRPr sz="3200" baseline="0">
                <a:solidFill>
                  <a:schemeClr val="bg1"/>
                </a:solidFill>
              </a:defRPr>
            </a:lvl1pPr>
          </a:lstStyle>
          <a:p>
            <a:r>
              <a:rPr lang="en-GB" noProof="0" dirty="0"/>
              <a:t>Click to edit Master title style</a:t>
            </a:r>
          </a:p>
        </p:txBody>
      </p:sp>
      <p:cxnSp>
        <p:nvCxnSpPr>
          <p:cNvPr id="11" name="Shape 10"/>
          <p:cNvCxnSpPr/>
          <p:nvPr/>
        </p:nvCxnSpPr>
        <p:spPr>
          <a:xfrm rot="5400000" flipH="1" flipV="1">
            <a:off x="3189000" y="-1055400"/>
            <a:ext cx="144000" cy="57600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lvl1pPr>
              <a:defRPr>
                <a:solidFill>
                  <a:schemeClr val="lt1"/>
                </a:solidFill>
              </a:defRPr>
            </a:lvl1pPr>
          </a:lstStyle>
          <a:p>
            <a:r>
              <a:rPr lang="en-US" dirty="0">
                <a:solidFill>
                  <a:srgbClr val="FFFFFF"/>
                </a:solidFill>
              </a:rPr>
              <a:t>June 2016</a:t>
            </a:r>
          </a:p>
        </p:txBody>
      </p:sp>
      <p:sp>
        <p:nvSpPr>
          <p:cNvPr id="7" name="Footer Placeholder 6"/>
          <p:cNvSpPr>
            <a:spLocks noGrp="1"/>
          </p:cNvSpPr>
          <p:nvPr>
            <p:ph type="ftr" sz="quarter" idx="11"/>
          </p:nvPr>
        </p:nvSpPr>
        <p:spPr/>
        <p:txBody>
          <a:bodyPr/>
          <a:lstStyle>
            <a:lvl1pPr>
              <a:defRPr>
                <a:solidFill>
                  <a:schemeClr val="lt1"/>
                </a:solidFill>
              </a:defRPr>
            </a:lvl1pPr>
          </a:lstStyle>
          <a:p>
            <a:r>
              <a:rPr lang="en-US" dirty="0">
                <a:solidFill>
                  <a:srgbClr val="FFFFFF"/>
                </a:solidFill>
              </a:rPr>
              <a:t>Guidance for ICAEW members</a:t>
            </a:r>
          </a:p>
        </p:txBody>
      </p:sp>
      <p:sp>
        <p:nvSpPr>
          <p:cNvPr id="8" name="Slide Number Placeholder 7"/>
          <p:cNvSpPr>
            <a:spLocks noGrp="1"/>
          </p:cNvSpPr>
          <p:nvPr>
            <p:ph type="sldNum" sz="quarter" idx="12"/>
          </p:nvPr>
        </p:nvSpPr>
        <p:spPr/>
        <p:txBody>
          <a:bodyPr/>
          <a:lstStyle>
            <a:lvl1pPr>
              <a:defRPr>
                <a:solidFill>
                  <a:schemeClr val="lt1"/>
                </a:solidFill>
              </a:defRPr>
            </a:lvl1pPr>
          </a:lstStyle>
          <a:p>
            <a:r>
              <a:rPr lang="en-US" dirty="0">
                <a:solidFill>
                  <a:srgbClr val="FFFFFF"/>
                </a:solidFill>
              </a:rPr>
              <a:t>Slide </a:t>
            </a:r>
            <a:fld id="{73DE8B3E-620F-462D-8D46-BDBA5889C0D5}" type="slidenum">
              <a:rPr lang="en-US" smtClean="0">
                <a:solidFill>
                  <a:srgbClr val="FFFFFF"/>
                </a:solidFill>
              </a:rPr>
              <a:pPr/>
              <a:t>‹#›</a:t>
            </a:fld>
            <a:endParaRPr lang="en-US" dirty="0">
              <a:solidFill>
                <a:srgbClr val="FFFFFF"/>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FFFFFF"/>
                </a:solidFill>
                <a:latin typeface="Arial"/>
                <a:cs typeface="+mn-cs"/>
              </a:rPr>
              <a:t>PwC</a:t>
            </a:r>
          </a:p>
        </p:txBody>
      </p:sp>
    </p:spTree>
    <p:extLst>
      <p:ext uri="{BB962C8B-B14F-4D97-AF65-F5344CB8AC3E}">
        <p14:creationId xmlns:p14="http://schemas.microsoft.com/office/powerpoint/2010/main" val="151711086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en-GB" noProof="0" dirty="0"/>
              <a:t>Click to edit Master title style</a:t>
            </a:r>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Click to edit Master subtitle style</a:t>
            </a:r>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4"/>
          </p:nvPr>
        </p:nvSpPr>
        <p:spPr/>
        <p:txBody>
          <a:bodyPr/>
          <a:lstStyle>
            <a:lvl1pPr>
              <a:defRPr>
                <a:solidFill>
                  <a:schemeClr val="lt1"/>
                </a:solidFill>
              </a:defRPr>
            </a:lvl1pPr>
          </a:lstStyle>
          <a:p>
            <a:r>
              <a:rPr lang="en-US" dirty="0">
                <a:solidFill>
                  <a:srgbClr val="FFFFFF"/>
                </a:solidFill>
              </a:rPr>
              <a:t>June 2016</a:t>
            </a:r>
          </a:p>
        </p:txBody>
      </p:sp>
      <p:sp>
        <p:nvSpPr>
          <p:cNvPr id="7" name="Footer Placeholder 6"/>
          <p:cNvSpPr>
            <a:spLocks noGrp="1"/>
          </p:cNvSpPr>
          <p:nvPr>
            <p:ph type="ftr" sz="quarter" idx="15"/>
          </p:nvPr>
        </p:nvSpPr>
        <p:spPr/>
        <p:txBody>
          <a:bodyPr/>
          <a:lstStyle>
            <a:lvl1pPr>
              <a:defRPr>
                <a:solidFill>
                  <a:schemeClr val="lt1"/>
                </a:solidFill>
              </a:defRPr>
            </a:lvl1pPr>
          </a:lstStyle>
          <a:p>
            <a:r>
              <a:rPr lang="en-US" dirty="0">
                <a:solidFill>
                  <a:srgbClr val="FFFFFF"/>
                </a:solidFill>
              </a:rPr>
              <a:t>Guidance for ICAEW members</a:t>
            </a:r>
          </a:p>
        </p:txBody>
      </p:sp>
      <p:sp>
        <p:nvSpPr>
          <p:cNvPr id="8" name="Slide Number Placeholder 7"/>
          <p:cNvSpPr>
            <a:spLocks noGrp="1"/>
          </p:cNvSpPr>
          <p:nvPr>
            <p:ph type="sldNum" sz="quarter" idx="16"/>
          </p:nvPr>
        </p:nvSpPr>
        <p:spPr/>
        <p:txBody>
          <a:bodyPr/>
          <a:lstStyle>
            <a:lvl1pPr>
              <a:defRPr>
                <a:solidFill>
                  <a:schemeClr val="lt1"/>
                </a:solidFill>
              </a:defRPr>
            </a:lvl1pPr>
          </a:lstStyle>
          <a:p>
            <a:r>
              <a:rPr lang="en-US" dirty="0">
                <a:solidFill>
                  <a:srgbClr val="FFFFFF"/>
                </a:solidFill>
              </a:rPr>
              <a:t>Slide </a:t>
            </a:r>
            <a:fld id="{07CF116C-DEFD-4F41-8107-186132BFF1D1}" type="slidenum">
              <a:rPr lang="en-US" smtClean="0">
                <a:solidFill>
                  <a:srgbClr val="FFFFFF"/>
                </a:solidFill>
              </a:rPr>
              <a:pPr/>
              <a:t>‹#›</a:t>
            </a:fld>
            <a:endParaRPr lang="en-US" dirty="0">
              <a:solidFill>
                <a:srgbClr val="FFFFFF"/>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FFFFFF"/>
                </a:solidFill>
                <a:latin typeface="Arial"/>
                <a:cs typeface="+mn-cs"/>
              </a:rPr>
              <a:t>PwC</a:t>
            </a:r>
          </a:p>
        </p:txBody>
      </p:sp>
    </p:spTree>
    <p:extLst>
      <p:ext uri="{BB962C8B-B14F-4D97-AF65-F5344CB8AC3E}">
        <p14:creationId xmlns:p14="http://schemas.microsoft.com/office/powerpoint/2010/main" val="131945709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096257" y="-2734056"/>
            <a:ext cx="152399" cy="683971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n-GB" noProof="0" dirty="0"/>
              <a:t>Click to add the presentation’s main title</a:t>
            </a:r>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grpSp>
        <p:nvGrpSpPr>
          <p:cNvPr id="102" name="Group 101"/>
          <p:cNvGrpSpPr>
            <a:grpSpLocks noChangeAspect="1"/>
          </p:cNvGrpSpPr>
          <p:nvPr userDrawn="1"/>
        </p:nvGrpSpPr>
        <p:grpSpPr>
          <a:xfrm>
            <a:off x="968592" y="5768681"/>
            <a:ext cx="1232283"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grpSp>
    </p:spTree>
    <p:extLst>
      <p:ext uri="{BB962C8B-B14F-4D97-AF65-F5344CB8AC3E}">
        <p14:creationId xmlns:p14="http://schemas.microsoft.com/office/powerpoint/2010/main" val="202415792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over Slide: Client Logo">
    <p:spTree>
      <p:nvGrpSpPr>
        <p:cNvPr id="1" name=""/>
        <p:cNvGrpSpPr/>
        <p:nvPr/>
      </p:nvGrpSpPr>
      <p:grpSpPr>
        <a:xfrm>
          <a:off x="0" y="0"/>
          <a:ext cx="0" cy="0"/>
          <a:chOff x="0" y="0"/>
          <a:chExt cx="0" cy="0"/>
        </a:xfrm>
      </p:grpSpPr>
      <p:grpSp>
        <p:nvGrpSpPr>
          <p:cNvPr id="32" name="Group 31"/>
          <p:cNvGrpSpPr/>
          <p:nvPr userDrawn="1"/>
        </p:nvGrpSpPr>
        <p:grpSpPr bwMode="gray">
          <a:xfrm>
            <a:off x="1752601" y="1"/>
            <a:ext cx="739140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
        <p:nvSpPr>
          <p:cNvPr id="4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46"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47" name="Text Placeholder 31"/>
          <p:cNvSpPr>
            <a:spLocks noGrp="1"/>
          </p:cNvSpPr>
          <p:nvPr>
            <p:ph type="body" sz="quarter" idx="10" hasCustomPrompt="1"/>
          </p:nvPr>
        </p:nvSpPr>
        <p:spPr bwMode="white">
          <a:xfrm>
            <a:off x="1895475" y="374904"/>
            <a:ext cx="2066925"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grpSp>
        <p:nvGrpSpPr>
          <p:cNvPr id="96" name="Group 32"/>
          <p:cNvGrpSpPr/>
          <p:nvPr/>
        </p:nvGrpSpPr>
        <p:grpSpPr>
          <a:xfrm>
            <a:off x="968592" y="6170991"/>
            <a:ext cx="9144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Tree>
    <p:extLst>
      <p:ext uri="{BB962C8B-B14F-4D97-AF65-F5344CB8AC3E}">
        <p14:creationId xmlns:p14="http://schemas.microsoft.com/office/powerpoint/2010/main" val="243958823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56"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n-US" noProof="0" dirty="0"/>
              <a:t>Click icon to add picture</a:t>
            </a:r>
            <a:endParaRPr lang="en-GB" noProof="0" dirty="0"/>
          </a:p>
        </p:txBody>
      </p:sp>
      <p:grpSp>
        <p:nvGrpSpPr>
          <p:cNvPr id="18" name="Group 32"/>
          <p:cNvGrpSpPr/>
          <p:nvPr userDrawn="1"/>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Tree>
    <p:extLst>
      <p:ext uri="{BB962C8B-B14F-4D97-AF65-F5344CB8AC3E}">
        <p14:creationId xmlns:p14="http://schemas.microsoft.com/office/powerpoint/2010/main" val="255735293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grpSp>
        <p:nvGrpSpPr>
          <p:cNvPr id="11" name="Group 32"/>
          <p:cNvGrpSpPr/>
          <p:nvPr userDrawn="1"/>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Tree>
    <p:extLst>
      <p:ext uri="{BB962C8B-B14F-4D97-AF65-F5344CB8AC3E}">
        <p14:creationId xmlns:p14="http://schemas.microsoft.com/office/powerpoint/2010/main" val="395430974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losing Statem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533400" y="5867400"/>
            <a:ext cx="8077200" cy="762000"/>
          </a:xfrm>
        </p:spPr>
        <p:txBody>
          <a:bodyPr anchor="b"/>
          <a:lstStyle>
            <a:lvl1pPr>
              <a:defRPr sz="900">
                <a:latin typeface="Arial" pitchFamily="34" charset="0"/>
                <a:cs typeface="Arial" pitchFamily="34" charset="0"/>
              </a:defRPr>
            </a:lvl1pPr>
          </a:lstStyle>
          <a:p>
            <a:pPr lvl="0"/>
            <a:r>
              <a:rPr lang="en-GB" noProof="0" dirty="0"/>
              <a:t>Add legal and copyright disclaimers here.</a:t>
            </a:r>
          </a:p>
        </p:txBody>
      </p:sp>
    </p:spTree>
    <p:extLst>
      <p:ext uri="{BB962C8B-B14F-4D97-AF65-F5344CB8AC3E}">
        <p14:creationId xmlns:p14="http://schemas.microsoft.com/office/powerpoint/2010/main" val="339351034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1752601" y="1"/>
            <a:ext cx="739140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1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grpSp>
        <p:nvGrpSpPr>
          <p:cNvPr id="16" name="Group 32"/>
          <p:cNvGrpSpPr/>
          <p:nvPr userDrawn="1"/>
        </p:nvGrpSpPr>
        <p:grpSpPr>
          <a:xfrm>
            <a:off x="968592" y="6170991"/>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Tree>
    <p:extLst>
      <p:ext uri="{BB962C8B-B14F-4D97-AF65-F5344CB8AC3E}">
        <p14:creationId xmlns:p14="http://schemas.microsoft.com/office/powerpoint/2010/main" val="391398433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15820"/>
            <a:ext cx="8077200" cy="821094"/>
          </a:xfrm>
        </p:spPr>
        <p:txBody>
          <a:bodyPr/>
          <a:lstStyle>
            <a:lvl1pPr>
              <a:defRPr/>
            </a:lvl1pPr>
          </a:lstStyle>
          <a:p>
            <a:r>
              <a:rPr lang="en-GB" noProof="0" dirty="0"/>
              <a:t>Click to edit Master title style</a:t>
            </a:r>
          </a:p>
        </p:txBody>
      </p:sp>
      <p:sp>
        <p:nvSpPr>
          <p:cNvPr id="31" name="Content Placeholder 26"/>
          <p:cNvSpPr>
            <a:spLocks noGrp="1"/>
          </p:cNvSpPr>
          <p:nvPr>
            <p:ph sz="quarter" idx="15"/>
          </p:nvPr>
        </p:nvSpPr>
        <p:spPr>
          <a:xfrm>
            <a:off x="533400" y="1614196"/>
            <a:ext cx="8077200" cy="4558004"/>
          </a:xfrm>
        </p:spPr>
        <p:txBody>
          <a:bodyPr/>
          <a:lstStyle>
            <a:lvl1pPr>
              <a:spcAft>
                <a:spcPts val="600"/>
              </a:spcAft>
              <a:defRPr baseline="0"/>
            </a:lvl1pPr>
            <a:lvl2pPr marL="216000" indent="-216000">
              <a:spcAft>
                <a:spcPts val="600"/>
              </a:spcAft>
              <a:defRPr/>
            </a:lvl2pPr>
            <a:lvl3pPr marL="432000" indent="-216000">
              <a:spcAft>
                <a:spcPts val="600"/>
              </a:spcAft>
              <a:defRPr/>
            </a:lvl3pPr>
            <a:lvl4pPr marL="648000" indent="-216000">
              <a:spcAft>
                <a:spcPts val="600"/>
              </a:spcAft>
              <a:defRPr/>
            </a:lvl4pPr>
            <a:lvl5pPr marL="864000" indent="-216000">
              <a:spcAft>
                <a:spcPts val="600"/>
              </a:spcAft>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5" name="Shape 14"/>
          <p:cNvCxnSpPr/>
          <p:nvPr/>
        </p:nvCxnSpPr>
        <p:spPr>
          <a:xfrm rot="5400000" flipH="1" flipV="1">
            <a:off x="4423800" y="-3514479"/>
            <a:ext cx="1440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8" name="Footer Placeholder 7"/>
          <p:cNvSpPr>
            <a:spLocks noGrp="1"/>
          </p:cNvSpPr>
          <p:nvPr>
            <p:ph type="ftr" sz="quarter" idx="17"/>
          </p:nvPr>
        </p:nvSpPr>
        <p:spPr>
          <a:xfrm>
            <a:off x="530352" y="6324600"/>
            <a:ext cx="2670048" cy="150876"/>
          </a:xfrm>
        </p:spPr>
        <p:txBody>
          <a:bodyPr/>
          <a:lstStyle/>
          <a:p>
            <a:r>
              <a:rPr lang="en-US" dirty="0">
                <a:solidFill>
                  <a:srgbClr val="000000"/>
                </a:solidFill>
              </a:rPr>
              <a:t>Guidance for ICAEW members</a:t>
            </a:r>
          </a:p>
        </p:txBody>
      </p:sp>
      <p:sp>
        <p:nvSpPr>
          <p:cNvPr id="9" name="Slide Number Placeholder 8"/>
          <p:cNvSpPr>
            <a:spLocks noGrp="1"/>
          </p:cNvSpPr>
          <p:nvPr>
            <p:ph type="sldNum" sz="quarter" idx="18"/>
          </p:nvPr>
        </p:nvSpPr>
        <p:spPr/>
        <p:txBody>
          <a:bodyPr/>
          <a:lstStyle/>
          <a:p>
            <a:r>
              <a:rPr lang="en-US" dirty="0">
                <a:solidFill>
                  <a:srgbClr val="000000"/>
                </a:solidFill>
              </a:rPr>
              <a:t>Slide </a:t>
            </a:r>
            <a:fld id="{AF896E45-9483-4A19-AB3A-2242712E9D5F}"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2494080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66582552"/>
      </p:ext>
    </p:extLst>
  </p:cSld>
  <p:clrMapOvr>
    <a:masterClrMapping/>
  </p:clrMapOvr>
  <p:transition spd="med">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28" name="Content Placeholder 26"/>
          <p:cNvSpPr>
            <a:spLocks noGrp="1"/>
          </p:cNvSpPr>
          <p:nvPr>
            <p:ph sz="quarter" idx="14"/>
          </p:nvPr>
        </p:nvSpPr>
        <p:spPr>
          <a:xfrm>
            <a:off x="533400" y="1752601"/>
            <a:ext cx="3962400" cy="441959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1" name="Content Placeholder 26"/>
          <p:cNvSpPr>
            <a:spLocks noGrp="1"/>
          </p:cNvSpPr>
          <p:nvPr>
            <p:ph sz="quarter" idx="15"/>
          </p:nvPr>
        </p:nvSpPr>
        <p:spPr>
          <a:xfrm>
            <a:off x="4648201" y="1752600"/>
            <a:ext cx="3962399" cy="441960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8" name="Footer Placeholder 7"/>
          <p:cNvSpPr>
            <a:spLocks noGrp="1"/>
          </p:cNvSpPr>
          <p:nvPr>
            <p:ph type="ftr" sz="quarter" idx="17"/>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8"/>
          </p:nvPr>
        </p:nvSpPr>
        <p:spPr/>
        <p:txBody>
          <a:bodyPr/>
          <a:lstStyle/>
          <a:p>
            <a:r>
              <a:rPr lang="en-US" dirty="0">
                <a:solidFill>
                  <a:srgbClr val="000000"/>
                </a:solidFill>
              </a:rPr>
              <a:t>Slide </a:t>
            </a:r>
            <a:fld id="{5FFD2698-FC7C-449E-9B1E-E894ECF6602D}"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319652466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914400"/>
          </a:xfrm>
        </p:spPr>
        <p:txBody>
          <a:bodyPr/>
          <a:lstStyle/>
          <a:p>
            <a:r>
              <a:rPr lang="en-GB" noProof="0" dirty="0"/>
              <a:t>Click to edit Master title style</a:t>
            </a:r>
          </a:p>
        </p:txBody>
      </p:sp>
      <p:sp>
        <p:nvSpPr>
          <p:cNvPr id="27" name="Content Placeholder 26"/>
          <p:cNvSpPr>
            <a:spLocks noGrp="1"/>
          </p:cNvSpPr>
          <p:nvPr>
            <p:ph sz="quarter" idx="13"/>
          </p:nvPr>
        </p:nvSpPr>
        <p:spPr>
          <a:xfrm>
            <a:off x="533400" y="1752601"/>
            <a:ext cx="2590800" cy="441959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8" name="Content Placeholder 26"/>
          <p:cNvSpPr>
            <a:spLocks noGrp="1"/>
          </p:cNvSpPr>
          <p:nvPr>
            <p:ph sz="quarter" idx="14"/>
          </p:nvPr>
        </p:nvSpPr>
        <p:spPr>
          <a:xfrm>
            <a:off x="3276601" y="1752601"/>
            <a:ext cx="2590799" cy="441959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1" name="Content Placeholder 26"/>
          <p:cNvSpPr>
            <a:spLocks noGrp="1"/>
          </p:cNvSpPr>
          <p:nvPr>
            <p:ph sz="quarter" idx="15"/>
          </p:nvPr>
        </p:nvSpPr>
        <p:spPr>
          <a:xfrm>
            <a:off x="6019800" y="1752601"/>
            <a:ext cx="2590800" cy="441959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9" name="Shape 1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8" name="Footer Placeholder 7"/>
          <p:cNvSpPr>
            <a:spLocks noGrp="1"/>
          </p:cNvSpPr>
          <p:nvPr>
            <p:ph type="ftr" sz="quarter" idx="17"/>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8"/>
          </p:nvPr>
        </p:nvSpPr>
        <p:spPr/>
        <p:txBody>
          <a:bodyPr/>
          <a:lstStyle/>
          <a:p>
            <a:r>
              <a:rPr lang="en-US" dirty="0">
                <a:solidFill>
                  <a:srgbClr val="000000"/>
                </a:solidFill>
              </a:rPr>
              <a:t>Slide </a:t>
            </a:r>
            <a:fld id="{4DEB934A-1C5D-4144-83E4-61C0C61713E9}"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274218636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28" name="Content Placeholder 26"/>
          <p:cNvSpPr>
            <a:spLocks noGrp="1"/>
          </p:cNvSpPr>
          <p:nvPr>
            <p:ph sz="quarter" idx="14"/>
          </p:nvPr>
        </p:nvSpPr>
        <p:spPr>
          <a:xfrm>
            <a:off x="533400" y="3352800"/>
            <a:ext cx="3962400" cy="281940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1" name="Content Placeholder 26"/>
          <p:cNvSpPr>
            <a:spLocks noGrp="1"/>
          </p:cNvSpPr>
          <p:nvPr>
            <p:ph sz="quarter" idx="15"/>
          </p:nvPr>
        </p:nvSpPr>
        <p:spPr>
          <a:xfrm>
            <a:off x="4648199" y="3352800"/>
            <a:ext cx="3962401" cy="281940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Text Placeholder 12"/>
          <p:cNvSpPr>
            <a:spLocks noGrp="1"/>
          </p:cNvSpPr>
          <p:nvPr>
            <p:ph type="body" sz="quarter" idx="16"/>
          </p:nvPr>
        </p:nvSpPr>
        <p:spPr>
          <a:xfrm>
            <a:off x="533400" y="1752600"/>
            <a:ext cx="8077200" cy="1447800"/>
          </a:xfrm>
        </p:spPr>
        <p:txBody>
          <a:bodyPr/>
          <a:lstStyle/>
          <a:p>
            <a:pPr lvl="0"/>
            <a:r>
              <a:rPr lang="en-GB" noProof="0" dirty="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en-US" dirty="0">
                <a:solidFill>
                  <a:srgbClr val="000000"/>
                </a:solidFill>
              </a:rPr>
              <a:t>June 2016</a:t>
            </a:r>
          </a:p>
        </p:txBody>
      </p:sp>
      <p:sp>
        <p:nvSpPr>
          <p:cNvPr id="8" name="Footer Placeholder 7"/>
          <p:cNvSpPr>
            <a:spLocks noGrp="1"/>
          </p:cNvSpPr>
          <p:nvPr>
            <p:ph type="ftr" sz="quarter" idx="18"/>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9"/>
          </p:nvPr>
        </p:nvSpPr>
        <p:spPr/>
        <p:txBody>
          <a:bodyPr/>
          <a:lstStyle/>
          <a:p>
            <a:r>
              <a:rPr lang="en-US" dirty="0">
                <a:solidFill>
                  <a:srgbClr val="000000"/>
                </a:solidFill>
              </a:rPr>
              <a:t>Slide </a:t>
            </a:r>
            <a:fld id="{9F4D1ECA-55CD-4ABA-AF0A-CC979A3C9BAE}"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418448631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28" name="Content Placeholder 26"/>
          <p:cNvSpPr>
            <a:spLocks noGrp="1"/>
          </p:cNvSpPr>
          <p:nvPr>
            <p:ph sz="quarter" idx="14"/>
          </p:nvPr>
        </p:nvSpPr>
        <p:spPr>
          <a:xfrm>
            <a:off x="6019800" y="1752600"/>
            <a:ext cx="2590800" cy="2133600"/>
          </a:xfrm>
        </p:spPr>
        <p:txBody>
          <a:bodyPr/>
          <a:lstStyle/>
          <a:p>
            <a:pPr lvl="0"/>
            <a:r>
              <a:rPr lang="en-GB" noProof="0" dirty="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GB" noProof="0" dirty="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GB" noProof="0" dirty="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en-US" dirty="0">
                <a:solidFill>
                  <a:srgbClr val="000000"/>
                </a:solidFill>
              </a:rPr>
              <a:t>June 2016</a:t>
            </a:r>
          </a:p>
        </p:txBody>
      </p:sp>
      <p:sp>
        <p:nvSpPr>
          <p:cNvPr id="8" name="Footer Placeholder 7"/>
          <p:cNvSpPr>
            <a:spLocks noGrp="1"/>
          </p:cNvSpPr>
          <p:nvPr>
            <p:ph type="ftr" sz="quarter" idx="18"/>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9"/>
          </p:nvPr>
        </p:nvSpPr>
        <p:spPr/>
        <p:txBody>
          <a:bodyPr/>
          <a:lstStyle/>
          <a:p>
            <a:r>
              <a:rPr lang="en-US" dirty="0">
                <a:solidFill>
                  <a:srgbClr val="000000"/>
                </a:solidFill>
              </a:rPr>
              <a:t>Slide </a:t>
            </a:r>
            <a:fld id="{BC596E89-AA05-4662-B0D8-BC92A6023176}"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425390383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GB" noProof="0" dirty="0"/>
              <a:t>Click to edit Master text styles</a:t>
            </a:r>
          </a:p>
        </p:txBody>
      </p:sp>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31" name="Content Placeholder 26"/>
          <p:cNvSpPr>
            <a:spLocks noGrp="1"/>
          </p:cNvSpPr>
          <p:nvPr>
            <p:ph sz="quarter" idx="15"/>
          </p:nvPr>
        </p:nvSpPr>
        <p:spPr>
          <a:xfrm>
            <a:off x="533400" y="4038600"/>
            <a:ext cx="2590800" cy="2133600"/>
          </a:xfrm>
        </p:spPr>
        <p:txBody>
          <a:bodyPr/>
          <a:lstStyle/>
          <a:p>
            <a:pPr lvl="0"/>
            <a:r>
              <a:rPr lang="en-GB" noProof="0" dirty="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GB" noProof="0" dirty="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en-US" dirty="0">
                <a:solidFill>
                  <a:srgbClr val="000000"/>
                </a:solidFill>
              </a:rPr>
              <a:t>June 2016</a:t>
            </a:r>
          </a:p>
        </p:txBody>
      </p:sp>
      <p:sp>
        <p:nvSpPr>
          <p:cNvPr id="8" name="Footer Placeholder 7"/>
          <p:cNvSpPr>
            <a:spLocks noGrp="1"/>
          </p:cNvSpPr>
          <p:nvPr>
            <p:ph type="ftr" sz="quarter" idx="18"/>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9"/>
          </p:nvPr>
        </p:nvSpPr>
        <p:spPr/>
        <p:txBody>
          <a:bodyPr/>
          <a:lstStyle/>
          <a:p>
            <a:r>
              <a:rPr lang="en-US" dirty="0">
                <a:solidFill>
                  <a:srgbClr val="000000"/>
                </a:solidFill>
              </a:rPr>
              <a:t>Slide </a:t>
            </a:r>
            <a:fld id="{312A012A-F594-4EEA-B1BB-697F69A838D2}"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397228876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GB" noProof="1"/>
              <a:t>Click to edit Master title style</a:t>
            </a:r>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GB" noProof="1"/>
              <a:t>Click to edit Master text styles</a:t>
            </a:r>
          </a:p>
          <a:p>
            <a:pPr lvl="1"/>
            <a:r>
              <a:rPr lang="en-GB" noProof="1"/>
              <a:t>Second level</a:t>
            </a:r>
          </a:p>
          <a:p>
            <a:pPr lvl="2"/>
            <a:r>
              <a:rPr lang="en-GB" noProof="1"/>
              <a:t>Third level</a:t>
            </a:r>
          </a:p>
          <a:p>
            <a:pPr lvl="3"/>
            <a:r>
              <a:rPr lang="en-GB" noProof="1"/>
              <a:t>Fourth level</a:t>
            </a:r>
          </a:p>
          <a:p>
            <a:pPr lvl="4"/>
            <a:r>
              <a:rPr lang="en-GB" noProof="1"/>
              <a:t>Fifth level</a:t>
            </a:r>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GB" noProof="1"/>
              <a:t>Click to edit Master text styles</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en-US" dirty="0">
                <a:solidFill>
                  <a:srgbClr val="000000"/>
                </a:solidFill>
              </a:rPr>
              <a:t>June 2016</a:t>
            </a:r>
          </a:p>
        </p:txBody>
      </p:sp>
      <p:sp>
        <p:nvSpPr>
          <p:cNvPr id="8" name="Footer Placeholder 7"/>
          <p:cNvSpPr>
            <a:spLocks noGrp="1"/>
          </p:cNvSpPr>
          <p:nvPr>
            <p:ph type="ftr" sz="quarter" idx="18"/>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9"/>
          </p:nvPr>
        </p:nvSpPr>
        <p:spPr/>
        <p:txBody>
          <a:bodyPr/>
          <a:lstStyle/>
          <a:p>
            <a:r>
              <a:rPr lang="en-US" dirty="0">
                <a:solidFill>
                  <a:srgbClr val="000000"/>
                </a:solidFill>
              </a:rPr>
              <a:t>Slide </a:t>
            </a:r>
            <a:fld id="{F8912D26-58AE-4095-873D-99352F1B3466}"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220054853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7" name="Date Placeholder 6"/>
          <p:cNvSpPr>
            <a:spLocks noGrp="1"/>
          </p:cNvSpPr>
          <p:nvPr>
            <p:ph type="dt" sz="half" idx="10"/>
          </p:nvPr>
        </p:nvSpPr>
        <p:spPr/>
        <p:txBody>
          <a:bodyPr/>
          <a:lstStyle/>
          <a:p>
            <a:r>
              <a:rPr lang="en-US" dirty="0">
                <a:solidFill>
                  <a:srgbClr val="000000"/>
                </a:solidFill>
              </a:rPr>
              <a:t>June 2016</a:t>
            </a:r>
          </a:p>
        </p:txBody>
      </p:sp>
      <p:sp>
        <p:nvSpPr>
          <p:cNvPr id="8" name="Footer Placeholder 7"/>
          <p:cNvSpPr>
            <a:spLocks noGrp="1"/>
          </p:cNvSpPr>
          <p:nvPr>
            <p:ph type="ftr" sz="quarter" idx="11"/>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2"/>
          </p:nvPr>
        </p:nvSpPr>
        <p:spPr/>
        <p:txBody>
          <a:bodyPr/>
          <a:lstStyle/>
          <a:p>
            <a:r>
              <a:rPr lang="en-US" dirty="0">
                <a:solidFill>
                  <a:srgbClr val="000000"/>
                </a:solidFill>
              </a:rPr>
              <a:t>Slide </a:t>
            </a:r>
            <a:fld id="{9325B83A-AC49-440A-B437-C0DCF22AAF44}"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292544814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68610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dirty="0">
                <a:solidFill>
                  <a:srgbClr val="000000"/>
                </a:solidFill>
              </a:rPr>
              <a:t>June 2016</a:t>
            </a:r>
          </a:p>
        </p:txBody>
      </p:sp>
      <p:sp>
        <p:nvSpPr>
          <p:cNvPr id="7" name="Footer Placeholder 6"/>
          <p:cNvSpPr>
            <a:spLocks noGrp="1"/>
          </p:cNvSpPr>
          <p:nvPr>
            <p:ph type="ftr" sz="quarter" idx="11"/>
          </p:nvPr>
        </p:nvSpPr>
        <p:spPr/>
        <p:txBody>
          <a:bodyPr/>
          <a:lstStyle/>
          <a:p>
            <a:r>
              <a:rPr lang="en-US" dirty="0">
                <a:solidFill>
                  <a:srgbClr val="000000"/>
                </a:solidFill>
              </a:rPr>
              <a:t>Guidance for ICAEW members</a:t>
            </a:r>
          </a:p>
        </p:txBody>
      </p:sp>
      <p:sp>
        <p:nvSpPr>
          <p:cNvPr id="8" name="Slide Number Placeholder 7"/>
          <p:cNvSpPr>
            <a:spLocks noGrp="1"/>
          </p:cNvSpPr>
          <p:nvPr>
            <p:ph type="sldNum" sz="quarter" idx="12"/>
          </p:nvPr>
        </p:nvSpPr>
        <p:spPr/>
        <p:txBody>
          <a:bodyPr/>
          <a:lstStyle/>
          <a:p>
            <a:r>
              <a:rPr lang="en-US" dirty="0">
                <a:solidFill>
                  <a:srgbClr val="000000"/>
                </a:solidFill>
              </a:rPr>
              <a:t>Slide </a:t>
            </a:r>
            <a:fld id="{8F5FE0DE-BC01-4F89-9915-85FF5903E7AB}" type="slidenum">
              <a:rPr lang="en-US" smtClean="0">
                <a:solidFill>
                  <a:srgbClr val="000000"/>
                </a:solidFill>
              </a:rPr>
              <a:pPr/>
              <a:t>‹#›</a:t>
            </a:fld>
            <a:endParaRPr lang="en-US" dirty="0">
              <a:solidFill>
                <a:srgbClr val="000000"/>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209878181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n-GB" noProof="0" dirty="0"/>
              <a:t>Click to edit Master title style</a:t>
            </a:r>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8" name="Footer Placeholder 7"/>
          <p:cNvSpPr>
            <a:spLocks noGrp="1"/>
          </p:cNvSpPr>
          <p:nvPr>
            <p:ph type="ftr" sz="quarter" idx="17"/>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8"/>
          </p:nvPr>
        </p:nvSpPr>
        <p:spPr/>
        <p:txBody>
          <a:bodyPr/>
          <a:lstStyle/>
          <a:p>
            <a:r>
              <a:rPr lang="en-US" dirty="0">
                <a:solidFill>
                  <a:srgbClr val="000000"/>
                </a:solidFill>
              </a:rPr>
              <a:t>Slide </a:t>
            </a:r>
            <a:fld id="{F6B7B889-4235-4A40-85FE-4140A97A37D8}"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4114003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539552" y="1268760"/>
            <a:ext cx="8229600" cy="4525963"/>
          </a:xfrm>
          <a:prstGeom prst="rect">
            <a:avLst/>
          </a:prstGeom>
        </p:spPr>
        <p:txBody>
          <a:bodyPr/>
          <a:lstStyle>
            <a:lvl1pPr marL="252000" marR="0" indent="-252000" algn="l" defTabSz="914400" rtl="0" eaLnBrk="1" fontAlgn="base" latinLnBrk="0" hangingPunct="1">
              <a:lnSpc>
                <a:spcPct val="100000"/>
              </a:lnSpc>
              <a:spcBef>
                <a:spcPct val="0"/>
              </a:spcBef>
              <a:spcAft>
                <a:spcPct val="30000"/>
              </a:spcAft>
              <a:buClr>
                <a:srgbClr val="CC0000"/>
              </a:buClr>
              <a:buSzTx/>
              <a:buFont typeface="Times" charset="0"/>
              <a:buChar char="•"/>
              <a:tabLst/>
              <a:defRPr/>
            </a:lvl1pPr>
            <a:lvl2pPr marL="504000" marR="0" indent="-252000" algn="l" defTabSz="914400" rtl="0" eaLnBrk="1" fontAlgn="base" latinLnBrk="0" hangingPunct="1">
              <a:lnSpc>
                <a:spcPct val="100000"/>
              </a:lnSpc>
              <a:spcBef>
                <a:spcPct val="0"/>
              </a:spcBef>
              <a:spcAft>
                <a:spcPct val="30000"/>
              </a:spcAft>
              <a:buClr>
                <a:srgbClr val="CC0000"/>
              </a:buClr>
              <a:buSzTx/>
              <a:buFont typeface="Times" charset="0"/>
              <a:buChar char="–"/>
              <a:tabLst/>
              <a:defRPr/>
            </a:lvl2pPr>
            <a:lvl3pPr marL="756000" marR="0" indent="-252000" algn="l" defTabSz="914400" rtl="0" eaLnBrk="1" fontAlgn="base" latinLnBrk="0" hangingPunct="1">
              <a:lnSpc>
                <a:spcPct val="100000"/>
              </a:lnSpc>
              <a:spcBef>
                <a:spcPct val="0"/>
              </a:spcBef>
              <a:spcAft>
                <a:spcPct val="30000"/>
              </a:spcAft>
              <a:buClr>
                <a:srgbClr val="CC0000"/>
              </a:buClr>
              <a:buSzTx/>
              <a:buFont typeface="Times" charset="0"/>
              <a:buChar char="–"/>
              <a:tabLst/>
              <a:defRPr/>
            </a:lvl3pPr>
            <a:lvl4pPr marL="1428750" marR="0" indent="-228600" algn="l" defTabSz="914400" rtl="0" eaLnBrk="1" fontAlgn="base" latinLnBrk="0" hangingPunct="1">
              <a:lnSpc>
                <a:spcPct val="110000"/>
              </a:lnSpc>
              <a:spcBef>
                <a:spcPct val="0"/>
              </a:spcBef>
              <a:spcAft>
                <a:spcPct val="0"/>
              </a:spcAft>
              <a:buClr>
                <a:srgbClr val="CC0000"/>
              </a:buClr>
              <a:buSzTx/>
              <a:buFont typeface="Times" charset="0"/>
              <a:buNone/>
              <a:tabLst/>
              <a:defRPr/>
            </a:lvl4pPr>
            <a:lvl5pPr marL="1771650" marR="0" indent="-228600" algn="l" defTabSz="914400" rtl="0" eaLnBrk="1" fontAlgn="base" latinLnBrk="0" hangingPunct="1">
              <a:lnSpc>
                <a:spcPct val="110000"/>
              </a:lnSpc>
              <a:spcBef>
                <a:spcPct val="0"/>
              </a:spcBef>
              <a:spcAft>
                <a:spcPct val="0"/>
              </a:spcAft>
              <a:buClr>
                <a:srgbClr val="CC0000"/>
              </a:buClr>
              <a:buSzTx/>
              <a:buFont typeface="Times" charset="0"/>
              <a:buNone/>
              <a:tabLs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3897225692"/>
      </p:ext>
    </p:extLst>
  </p:cSld>
  <p:clrMapOvr>
    <a:masterClrMapping/>
  </p:clrMapOvr>
  <p:transition spd="med">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n-GB" noProof="0" dirty="0"/>
              <a:t>Click to edit Master title style</a:t>
            </a:r>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lvl1pPr>
              <a:defRPr>
                <a:solidFill>
                  <a:schemeClr val="lt1"/>
                </a:solidFill>
              </a:defRPr>
            </a:lvl1pPr>
          </a:lstStyle>
          <a:p>
            <a:r>
              <a:rPr lang="en-US" dirty="0">
                <a:solidFill>
                  <a:srgbClr val="FFFFFF"/>
                </a:solidFill>
              </a:rPr>
              <a:t>June 2016</a:t>
            </a:r>
          </a:p>
        </p:txBody>
      </p:sp>
      <p:sp>
        <p:nvSpPr>
          <p:cNvPr id="9" name="Footer Placeholder 8"/>
          <p:cNvSpPr>
            <a:spLocks noGrp="1"/>
          </p:cNvSpPr>
          <p:nvPr>
            <p:ph type="ftr" sz="quarter" idx="11"/>
          </p:nvPr>
        </p:nvSpPr>
        <p:spPr/>
        <p:txBody>
          <a:bodyPr/>
          <a:lstStyle>
            <a:lvl1pPr>
              <a:defRPr>
                <a:solidFill>
                  <a:schemeClr val="lt1"/>
                </a:solidFill>
              </a:defRPr>
            </a:lvl1pPr>
          </a:lstStyle>
          <a:p>
            <a:r>
              <a:rPr lang="en-US" dirty="0">
                <a:solidFill>
                  <a:srgbClr val="FFFFFF"/>
                </a:solidFill>
              </a:rPr>
              <a:t>Guidance for ICAEW members</a:t>
            </a:r>
          </a:p>
        </p:txBody>
      </p:sp>
      <p:sp>
        <p:nvSpPr>
          <p:cNvPr id="10" name="Slide Number Placeholder 9"/>
          <p:cNvSpPr>
            <a:spLocks noGrp="1"/>
          </p:cNvSpPr>
          <p:nvPr>
            <p:ph type="sldNum" sz="quarter" idx="12"/>
          </p:nvPr>
        </p:nvSpPr>
        <p:spPr/>
        <p:txBody>
          <a:bodyPr/>
          <a:lstStyle>
            <a:lvl1pPr>
              <a:defRPr>
                <a:solidFill>
                  <a:schemeClr val="lt1"/>
                </a:solidFill>
              </a:defRPr>
            </a:lvl1pPr>
          </a:lstStyle>
          <a:p>
            <a:r>
              <a:rPr lang="en-US" dirty="0">
                <a:solidFill>
                  <a:srgbClr val="FFFFFF"/>
                </a:solidFill>
              </a:rPr>
              <a:t>Slide </a:t>
            </a:r>
            <a:fld id="{2DAF6166-5C2D-4AAA-A08D-533E665A4E16}" type="slidenum">
              <a:rPr lang="en-US" smtClean="0">
                <a:solidFill>
                  <a:srgbClr val="FFFFFF"/>
                </a:solidFill>
              </a:rPr>
              <a:pPr/>
              <a:t>‹#›</a:t>
            </a:fld>
            <a:endParaRPr lang="en-US" dirty="0">
              <a:solidFill>
                <a:srgbClr val="FFFFFF"/>
              </a:solidFill>
            </a:endParaRPr>
          </a:p>
        </p:txBody>
      </p:sp>
      <p:sp>
        <p:nvSpPr>
          <p:cNvPr id="12"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FFFFFF"/>
                </a:solidFill>
                <a:latin typeface="Arial"/>
                <a:cs typeface="+mn-cs"/>
              </a:rPr>
              <a:t>PwC</a:t>
            </a:r>
          </a:p>
        </p:txBody>
      </p:sp>
    </p:spTree>
    <p:extLst>
      <p:ext uri="{BB962C8B-B14F-4D97-AF65-F5344CB8AC3E}">
        <p14:creationId xmlns:p14="http://schemas.microsoft.com/office/powerpoint/2010/main" val="149367987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en-GB" noProof="0" dirty="0"/>
              <a:t>Click to edit Master title style</a:t>
            </a:r>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subtitle style</a:t>
            </a: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p>
            <a:r>
              <a:rPr lang="en-US" dirty="0">
                <a:solidFill>
                  <a:srgbClr val="000000"/>
                </a:solidFill>
              </a:rPr>
              <a:t>June 2016</a:t>
            </a:r>
          </a:p>
        </p:txBody>
      </p:sp>
      <p:sp>
        <p:nvSpPr>
          <p:cNvPr id="7" name="Footer Placeholder 6"/>
          <p:cNvSpPr>
            <a:spLocks noGrp="1"/>
          </p:cNvSpPr>
          <p:nvPr>
            <p:ph type="ftr" sz="quarter" idx="11"/>
          </p:nvPr>
        </p:nvSpPr>
        <p:spPr/>
        <p:txBody>
          <a:bodyPr/>
          <a:lstStyle/>
          <a:p>
            <a:r>
              <a:rPr lang="en-US" dirty="0">
                <a:solidFill>
                  <a:srgbClr val="000000"/>
                </a:solidFill>
              </a:rPr>
              <a:t>Guidance for ICAEW members</a:t>
            </a:r>
          </a:p>
        </p:txBody>
      </p:sp>
      <p:sp>
        <p:nvSpPr>
          <p:cNvPr id="8" name="Slide Number Placeholder 7"/>
          <p:cNvSpPr>
            <a:spLocks noGrp="1"/>
          </p:cNvSpPr>
          <p:nvPr>
            <p:ph type="sldNum" sz="quarter" idx="12"/>
          </p:nvPr>
        </p:nvSpPr>
        <p:spPr/>
        <p:txBody>
          <a:bodyPr/>
          <a:lstStyle/>
          <a:p>
            <a:r>
              <a:rPr lang="en-US" dirty="0">
                <a:solidFill>
                  <a:srgbClr val="000000"/>
                </a:solidFill>
              </a:rPr>
              <a:t>Slide </a:t>
            </a:r>
            <a:fld id="{45B85122-474D-41AC-AA6F-351C33690943}" type="slidenum">
              <a:rPr lang="en-US" smtClean="0">
                <a:solidFill>
                  <a:srgbClr val="000000"/>
                </a:solidFill>
              </a:rPr>
              <a:pPr/>
              <a:t>‹#›</a:t>
            </a:fld>
            <a:endParaRPr lang="en-US" dirty="0">
              <a:solidFill>
                <a:srgbClr val="000000"/>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379950627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1860549"/>
            <a:ext cx="5607600" cy="1066800"/>
          </a:xfrm>
        </p:spPr>
        <p:txBody>
          <a:bodyPr anchor="t" anchorCtr="0">
            <a:noAutofit/>
          </a:bodyPr>
          <a:lstStyle>
            <a:lvl1pPr>
              <a:lnSpc>
                <a:spcPct val="90000"/>
              </a:lnSpc>
              <a:defRPr sz="3200" baseline="0">
                <a:solidFill>
                  <a:schemeClr val="bg1"/>
                </a:solidFill>
              </a:defRPr>
            </a:lvl1pPr>
          </a:lstStyle>
          <a:p>
            <a:r>
              <a:rPr lang="en-GB" noProof="0" dirty="0"/>
              <a:t>Click to edit Master title style</a:t>
            </a:r>
          </a:p>
        </p:txBody>
      </p:sp>
      <p:cxnSp>
        <p:nvCxnSpPr>
          <p:cNvPr id="11" name="Shape 10"/>
          <p:cNvCxnSpPr/>
          <p:nvPr/>
        </p:nvCxnSpPr>
        <p:spPr>
          <a:xfrm rot="5400000" flipH="1" flipV="1">
            <a:off x="3189000" y="-1055400"/>
            <a:ext cx="144000" cy="57600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lvl1pPr>
              <a:defRPr>
                <a:solidFill>
                  <a:schemeClr val="lt1"/>
                </a:solidFill>
              </a:defRPr>
            </a:lvl1pPr>
          </a:lstStyle>
          <a:p>
            <a:r>
              <a:rPr lang="en-US" dirty="0">
                <a:solidFill>
                  <a:srgbClr val="FFFFFF"/>
                </a:solidFill>
              </a:rPr>
              <a:t>June 2016</a:t>
            </a:r>
          </a:p>
        </p:txBody>
      </p:sp>
      <p:sp>
        <p:nvSpPr>
          <p:cNvPr id="7" name="Footer Placeholder 6"/>
          <p:cNvSpPr>
            <a:spLocks noGrp="1"/>
          </p:cNvSpPr>
          <p:nvPr>
            <p:ph type="ftr" sz="quarter" idx="11"/>
          </p:nvPr>
        </p:nvSpPr>
        <p:spPr/>
        <p:txBody>
          <a:bodyPr/>
          <a:lstStyle>
            <a:lvl1pPr>
              <a:defRPr>
                <a:solidFill>
                  <a:schemeClr val="lt1"/>
                </a:solidFill>
              </a:defRPr>
            </a:lvl1pPr>
          </a:lstStyle>
          <a:p>
            <a:r>
              <a:rPr lang="en-US" dirty="0">
                <a:solidFill>
                  <a:srgbClr val="FFFFFF"/>
                </a:solidFill>
              </a:rPr>
              <a:t>Guidance for ICAEW members</a:t>
            </a:r>
          </a:p>
        </p:txBody>
      </p:sp>
      <p:sp>
        <p:nvSpPr>
          <p:cNvPr id="8" name="Slide Number Placeholder 7"/>
          <p:cNvSpPr>
            <a:spLocks noGrp="1"/>
          </p:cNvSpPr>
          <p:nvPr>
            <p:ph type="sldNum" sz="quarter" idx="12"/>
          </p:nvPr>
        </p:nvSpPr>
        <p:spPr/>
        <p:txBody>
          <a:bodyPr/>
          <a:lstStyle>
            <a:lvl1pPr>
              <a:defRPr>
                <a:solidFill>
                  <a:schemeClr val="lt1"/>
                </a:solidFill>
              </a:defRPr>
            </a:lvl1pPr>
          </a:lstStyle>
          <a:p>
            <a:r>
              <a:rPr lang="en-US" dirty="0">
                <a:solidFill>
                  <a:srgbClr val="FFFFFF"/>
                </a:solidFill>
              </a:rPr>
              <a:t>Slide </a:t>
            </a:r>
            <a:fld id="{73DE8B3E-620F-462D-8D46-BDBA5889C0D5}" type="slidenum">
              <a:rPr lang="en-US" smtClean="0">
                <a:solidFill>
                  <a:srgbClr val="FFFFFF"/>
                </a:solidFill>
              </a:rPr>
              <a:pPr/>
              <a:t>‹#›</a:t>
            </a:fld>
            <a:endParaRPr lang="en-US" dirty="0">
              <a:solidFill>
                <a:srgbClr val="FFFFFF"/>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FFFFFF"/>
                </a:solidFill>
                <a:latin typeface="Arial"/>
                <a:cs typeface="+mn-cs"/>
              </a:rPr>
              <a:t>PwC</a:t>
            </a:r>
          </a:p>
        </p:txBody>
      </p:sp>
    </p:spTree>
    <p:extLst>
      <p:ext uri="{BB962C8B-B14F-4D97-AF65-F5344CB8AC3E}">
        <p14:creationId xmlns:p14="http://schemas.microsoft.com/office/powerpoint/2010/main" val="195541467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en-GB" noProof="0" dirty="0"/>
              <a:t>Click to edit Master title style</a:t>
            </a:r>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Click to edit Master subtitle style</a:t>
            </a:r>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4"/>
          </p:nvPr>
        </p:nvSpPr>
        <p:spPr/>
        <p:txBody>
          <a:bodyPr/>
          <a:lstStyle>
            <a:lvl1pPr>
              <a:defRPr>
                <a:solidFill>
                  <a:schemeClr val="lt1"/>
                </a:solidFill>
              </a:defRPr>
            </a:lvl1pPr>
          </a:lstStyle>
          <a:p>
            <a:r>
              <a:rPr lang="en-US" dirty="0">
                <a:solidFill>
                  <a:srgbClr val="FFFFFF"/>
                </a:solidFill>
              </a:rPr>
              <a:t>June 2016</a:t>
            </a:r>
          </a:p>
        </p:txBody>
      </p:sp>
      <p:sp>
        <p:nvSpPr>
          <p:cNvPr id="7" name="Footer Placeholder 6"/>
          <p:cNvSpPr>
            <a:spLocks noGrp="1"/>
          </p:cNvSpPr>
          <p:nvPr>
            <p:ph type="ftr" sz="quarter" idx="15"/>
          </p:nvPr>
        </p:nvSpPr>
        <p:spPr/>
        <p:txBody>
          <a:bodyPr/>
          <a:lstStyle>
            <a:lvl1pPr>
              <a:defRPr>
                <a:solidFill>
                  <a:schemeClr val="lt1"/>
                </a:solidFill>
              </a:defRPr>
            </a:lvl1pPr>
          </a:lstStyle>
          <a:p>
            <a:r>
              <a:rPr lang="en-US" dirty="0">
                <a:solidFill>
                  <a:srgbClr val="FFFFFF"/>
                </a:solidFill>
              </a:rPr>
              <a:t>Guidance for ICAEW members</a:t>
            </a:r>
          </a:p>
        </p:txBody>
      </p:sp>
      <p:sp>
        <p:nvSpPr>
          <p:cNvPr id="8" name="Slide Number Placeholder 7"/>
          <p:cNvSpPr>
            <a:spLocks noGrp="1"/>
          </p:cNvSpPr>
          <p:nvPr>
            <p:ph type="sldNum" sz="quarter" idx="16"/>
          </p:nvPr>
        </p:nvSpPr>
        <p:spPr/>
        <p:txBody>
          <a:bodyPr/>
          <a:lstStyle>
            <a:lvl1pPr>
              <a:defRPr>
                <a:solidFill>
                  <a:schemeClr val="lt1"/>
                </a:solidFill>
              </a:defRPr>
            </a:lvl1pPr>
          </a:lstStyle>
          <a:p>
            <a:r>
              <a:rPr lang="en-US" dirty="0">
                <a:solidFill>
                  <a:srgbClr val="FFFFFF"/>
                </a:solidFill>
              </a:rPr>
              <a:t>Slide </a:t>
            </a:r>
            <a:fld id="{07CF116C-DEFD-4F41-8107-186132BFF1D1}" type="slidenum">
              <a:rPr lang="en-US" smtClean="0">
                <a:solidFill>
                  <a:srgbClr val="FFFFFF"/>
                </a:solidFill>
              </a:rPr>
              <a:pPr/>
              <a:t>‹#›</a:t>
            </a:fld>
            <a:endParaRPr lang="en-US" dirty="0">
              <a:solidFill>
                <a:srgbClr val="FFFFFF"/>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FFFFFF"/>
                </a:solidFill>
                <a:latin typeface="Arial"/>
                <a:cs typeface="+mn-cs"/>
              </a:rPr>
              <a:t>PwC</a:t>
            </a:r>
          </a:p>
        </p:txBody>
      </p:sp>
    </p:spTree>
    <p:extLst>
      <p:ext uri="{BB962C8B-B14F-4D97-AF65-F5344CB8AC3E}">
        <p14:creationId xmlns:p14="http://schemas.microsoft.com/office/powerpoint/2010/main" val="192659220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096257" y="-2734056"/>
            <a:ext cx="152399" cy="683971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n-GB" noProof="0" dirty="0"/>
              <a:t>Click to add the presentation’s main title</a:t>
            </a:r>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grpSp>
        <p:nvGrpSpPr>
          <p:cNvPr id="102" name="Group 101"/>
          <p:cNvGrpSpPr>
            <a:grpSpLocks noChangeAspect="1"/>
          </p:cNvGrpSpPr>
          <p:nvPr userDrawn="1"/>
        </p:nvGrpSpPr>
        <p:grpSpPr>
          <a:xfrm>
            <a:off x="968592" y="5768681"/>
            <a:ext cx="1232283"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grpSp>
    </p:spTree>
    <p:extLst>
      <p:ext uri="{BB962C8B-B14F-4D97-AF65-F5344CB8AC3E}">
        <p14:creationId xmlns:p14="http://schemas.microsoft.com/office/powerpoint/2010/main" val="242331483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over Slide: Client Logo">
    <p:spTree>
      <p:nvGrpSpPr>
        <p:cNvPr id="1" name=""/>
        <p:cNvGrpSpPr/>
        <p:nvPr/>
      </p:nvGrpSpPr>
      <p:grpSpPr>
        <a:xfrm>
          <a:off x="0" y="0"/>
          <a:ext cx="0" cy="0"/>
          <a:chOff x="0" y="0"/>
          <a:chExt cx="0" cy="0"/>
        </a:xfrm>
      </p:grpSpPr>
      <p:grpSp>
        <p:nvGrpSpPr>
          <p:cNvPr id="32" name="Group 31"/>
          <p:cNvGrpSpPr/>
          <p:nvPr userDrawn="1"/>
        </p:nvGrpSpPr>
        <p:grpSpPr bwMode="gray">
          <a:xfrm>
            <a:off x="1752601" y="1"/>
            <a:ext cx="739140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
        <p:nvSpPr>
          <p:cNvPr id="4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46"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47" name="Text Placeholder 31"/>
          <p:cNvSpPr>
            <a:spLocks noGrp="1"/>
          </p:cNvSpPr>
          <p:nvPr>
            <p:ph type="body" sz="quarter" idx="10" hasCustomPrompt="1"/>
          </p:nvPr>
        </p:nvSpPr>
        <p:spPr bwMode="white">
          <a:xfrm>
            <a:off x="1895475" y="374904"/>
            <a:ext cx="2066925"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grpSp>
        <p:nvGrpSpPr>
          <p:cNvPr id="96" name="Group 32"/>
          <p:cNvGrpSpPr/>
          <p:nvPr/>
        </p:nvGrpSpPr>
        <p:grpSpPr>
          <a:xfrm>
            <a:off x="968592" y="6170991"/>
            <a:ext cx="9144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Tree>
    <p:extLst>
      <p:ext uri="{BB962C8B-B14F-4D97-AF65-F5344CB8AC3E}">
        <p14:creationId xmlns:p14="http://schemas.microsoft.com/office/powerpoint/2010/main" val="148598819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56"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n-US" noProof="0" dirty="0"/>
              <a:t>Click icon to add picture</a:t>
            </a:r>
            <a:endParaRPr lang="en-GB" noProof="0" dirty="0"/>
          </a:p>
        </p:txBody>
      </p:sp>
      <p:grpSp>
        <p:nvGrpSpPr>
          <p:cNvPr id="18" name="Group 32"/>
          <p:cNvGrpSpPr/>
          <p:nvPr userDrawn="1"/>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Tree>
    <p:extLst>
      <p:ext uri="{BB962C8B-B14F-4D97-AF65-F5344CB8AC3E}">
        <p14:creationId xmlns:p14="http://schemas.microsoft.com/office/powerpoint/2010/main" val="216143385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grpSp>
        <p:nvGrpSpPr>
          <p:cNvPr id="11" name="Group 32"/>
          <p:cNvGrpSpPr/>
          <p:nvPr userDrawn="1"/>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Tree>
    <p:extLst>
      <p:ext uri="{BB962C8B-B14F-4D97-AF65-F5344CB8AC3E}">
        <p14:creationId xmlns:p14="http://schemas.microsoft.com/office/powerpoint/2010/main" val="159474821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losing Statem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533400" y="5867400"/>
            <a:ext cx="8077200" cy="762000"/>
          </a:xfrm>
        </p:spPr>
        <p:txBody>
          <a:bodyPr anchor="b"/>
          <a:lstStyle>
            <a:lvl1pPr>
              <a:defRPr sz="900">
                <a:latin typeface="Arial" pitchFamily="34" charset="0"/>
                <a:cs typeface="Arial" pitchFamily="34" charset="0"/>
              </a:defRPr>
            </a:lvl1pPr>
          </a:lstStyle>
          <a:p>
            <a:pPr lvl="0"/>
            <a:r>
              <a:rPr lang="en-GB" noProof="0" dirty="0"/>
              <a:t>Add legal and copyright disclaimers here.</a:t>
            </a:r>
          </a:p>
        </p:txBody>
      </p:sp>
    </p:spTree>
    <p:extLst>
      <p:ext uri="{BB962C8B-B14F-4D97-AF65-F5344CB8AC3E}">
        <p14:creationId xmlns:p14="http://schemas.microsoft.com/office/powerpoint/2010/main" val="30773794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1752601" y="1"/>
            <a:ext cx="739140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1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grpSp>
        <p:nvGrpSpPr>
          <p:cNvPr id="16" name="Group 32"/>
          <p:cNvGrpSpPr/>
          <p:nvPr userDrawn="1"/>
        </p:nvGrpSpPr>
        <p:grpSpPr>
          <a:xfrm>
            <a:off x="968592" y="6170991"/>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Tree>
    <p:extLst>
      <p:ext uri="{BB962C8B-B14F-4D97-AF65-F5344CB8AC3E}">
        <p14:creationId xmlns:p14="http://schemas.microsoft.com/office/powerpoint/2010/main" val="830640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frame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084000" y="0"/>
            <a:ext cx="3060000" cy="6494400"/>
          </a:xfrm>
          <a:prstGeom prst="rect">
            <a:avLst/>
          </a:prstGeom>
          <a:solidFill>
            <a:schemeClr val="bg1">
              <a:lumMod val="75000"/>
            </a:schemeClr>
          </a:solidFill>
        </p:spPr>
        <p:txBody>
          <a:bodyPr/>
          <a:lstStyle>
            <a:lvl1pPr marL="0" marR="0" indent="0" algn="l" defTabSz="914400" rtl="0" eaLnBrk="1" fontAlgn="base" latinLnBrk="0" hangingPunct="1">
              <a:lnSpc>
                <a:spcPct val="100000"/>
              </a:lnSpc>
              <a:spcBef>
                <a:spcPct val="0"/>
              </a:spcBef>
              <a:spcAft>
                <a:spcPct val="30000"/>
              </a:spcAft>
              <a:buClr>
                <a:schemeClr val="accent1"/>
              </a:buClr>
              <a:buSzTx/>
              <a:buFont typeface="Times" pitchFamily="18" charset="0"/>
              <a:buNone/>
              <a:tabLst/>
              <a:defRPr sz="1600" baseline="0">
                <a:solidFill>
                  <a:srgbClr val="0070C0"/>
                </a:solidFill>
              </a:defRPr>
            </a:lvl1pPr>
          </a:lstStyle>
          <a:p>
            <a:pPr lvl="0"/>
            <a:r>
              <a:rPr lang="en-GB" dirty="0"/>
              <a:t>Click the icon below to insert a picture. Or delete this picture frame if not required.</a:t>
            </a:r>
          </a:p>
        </p:txBody>
      </p:sp>
      <p:sp>
        <p:nvSpPr>
          <p:cNvPr id="5" name="Text Placeholder 5"/>
          <p:cNvSpPr>
            <a:spLocks noGrp="1"/>
          </p:cNvSpPr>
          <p:nvPr>
            <p:ph type="body" sz="quarter" idx="11"/>
          </p:nvPr>
        </p:nvSpPr>
        <p:spPr>
          <a:xfrm>
            <a:off x="539552" y="1268760"/>
            <a:ext cx="5040312" cy="4463703"/>
          </a:xfrm>
          <a:prstGeom prst="rect">
            <a:avLst/>
          </a:prstGeom>
        </p:spPr>
        <p:txBody>
          <a:bodyPr/>
          <a:lstStyle>
            <a:lvl1pPr marL="0" indent="0">
              <a:buNone/>
              <a:defRPr sz="2400"/>
            </a:lvl1pPr>
            <a:lvl2pPr marL="0" indent="0">
              <a:buNone/>
              <a:defRPr sz="2000"/>
            </a:lvl2pPr>
            <a:lvl3pPr marL="228600" indent="-228600">
              <a:defRPr sz="2000"/>
            </a:lvl3pPr>
            <a:lvl4pPr marL="536575" indent="-228600">
              <a:defRPr/>
            </a:lvl4pPr>
            <a:lvl5pPr marL="80645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8"/>
          <p:cNvSpPr>
            <a:spLocks noGrp="1"/>
          </p:cNvSpPr>
          <p:nvPr>
            <p:ph type="title"/>
          </p:nvPr>
        </p:nvSpPr>
        <p:spPr>
          <a:xfrm>
            <a:off x="539751" y="358775"/>
            <a:ext cx="5040361" cy="792163"/>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839471217"/>
      </p:ext>
    </p:extLst>
  </p:cSld>
  <p:clrMapOvr>
    <a:masterClrMapping/>
  </p:clrMapOvr>
  <p:transition spd="med">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15820"/>
            <a:ext cx="8077200" cy="821094"/>
          </a:xfrm>
        </p:spPr>
        <p:txBody>
          <a:bodyPr/>
          <a:lstStyle>
            <a:lvl1pPr>
              <a:defRPr/>
            </a:lvl1pPr>
          </a:lstStyle>
          <a:p>
            <a:r>
              <a:rPr lang="en-GB" noProof="0" dirty="0"/>
              <a:t>Click to edit Master title style</a:t>
            </a:r>
          </a:p>
        </p:txBody>
      </p:sp>
      <p:sp>
        <p:nvSpPr>
          <p:cNvPr id="31" name="Content Placeholder 26"/>
          <p:cNvSpPr>
            <a:spLocks noGrp="1"/>
          </p:cNvSpPr>
          <p:nvPr>
            <p:ph sz="quarter" idx="15"/>
          </p:nvPr>
        </p:nvSpPr>
        <p:spPr>
          <a:xfrm>
            <a:off x="533400" y="1614196"/>
            <a:ext cx="8077200" cy="4558004"/>
          </a:xfrm>
        </p:spPr>
        <p:txBody>
          <a:bodyPr/>
          <a:lstStyle>
            <a:lvl1pPr>
              <a:spcAft>
                <a:spcPts val="600"/>
              </a:spcAft>
              <a:defRPr baseline="0"/>
            </a:lvl1pPr>
            <a:lvl2pPr marL="216000" indent="-216000">
              <a:spcAft>
                <a:spcPts val="600"/>
              </a:spcAft>
              <a:defRPr/>
            </a:lvl2pPr>
            <a:lvl3pPr marL="432000" indent="-216000">
              <a:spcAft>
                <a:spcPts val="600"/>
              </a:spcAft>
              <a:defRPr/>
            </a:lvl3pPr>
            <a:lvl4pPr marL="648000" indent="-216000">
              <a:spcAft>
                <a:spcPts val="600"/>
              </a:spcAft>
              <a:defRPr/>
            </a:lvl4pPr>
            <a:lvl5pPr marL="864000" indent="-216000">
              <a:spcAft>
                <a:spcPts val="600"/>
              </a:spcAft>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5" name="Shape 14"/>
          <p:cNvCxnSpPr/>
          <p:nvPr/>
        </p:nvCxnSpPr>
        <p:spPr>
          <a:xfrm rot="5400000" flipH="1" flipV="1">
            <a:off x="4423800" y="-3514479"/>
            <a:ext cx="1440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8" name="Footer Placeholder 7"/>
          <p:cNvSpPr>
            <a:spLocks noGrp="1"/>
          </p:cNvSpPr>
          <p:nvPr>
            <p:ph type="ftr" sz="quarter" idx="17"/>
          </p:nvPr>
        </p:nvSpPr>
        <p:spPr>
          <a:xfrm>
            <a:off x="530352" y="6324600"/>
            <a:ext cx="2670048" cy="150876"/>
          </a:xfrm>
        </p:spPr>
        <p:txBody>
          <a:bodyPr/>
          <a:lstStyle/>
          <a:p>
            <a:r>
              <a:rPr lang="en-US" dirty="0">
                <a:solidFill>
                  <a:srgbClr val="000000"/>
                </a:solidFill>
              </a:rPr>
              <a:t>Guidance for ICAEW members</a:t>
            </a:r>
          </a:p>
        </p:txBody>
      </p:sp>
      <p:sp>
        <p:nvSpPr>
          <p:cNvPr id="9" name="Slide Number Placeholder 8"/>
          <p:cNvSpPr>
            <a:spLocks noGrp="1"/>
          </p:cNvSpPr>
          <p:nvPr>
            <p:ph type="sldNum" sz="quarter" idx="18"/>
          </p:nvPr>
        </p:nvSpPr>
        <p:spPr/>
        <p:txBody>
          <a:bodyPr/>
          <a:lstStyle/>
          <a:p>
            <a:r>
              <a:rPr lang="en-US" dirty="0">
                <a:solidFill>
                  <a:srgbClr val="000000"/>
                </a:solidFill>
              </a:rPr>
              <a:t>Slide </a:t>
            </a:r>
            <a:fld id="{AF896E45-9483-4A19-AB3A-2242712E9D5F}"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163003893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28" name="Content Placeholder 26"/>
          <p:cNvSpPr>
            <a:spLocks noGrp="1"/>
          </p:cNvSpPr>
          <p:nvPr>
            <p:ph sz="quarter" idx="14"/>
          </p:nvPr>
        </p:nvSpPr>
        <p:spPr>
          <a:xfrm>
            <a:off x="533400" y="1752601"/>
            <a:ext cx="3962400" cy="441959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1" name="Content Placeholder 26"/>
          <p:cNvSpPr>
            <a:spLocks noGrp="1"/>
          </p:cNvSpPr>
          <p:nvPr>
            <p:ph sz="quarter" idx="15"/>
          </p:nvPr>
        </p:nvSpPr>
        <p:spPr>
          <a:xfrm>
            <a:off x="4648201" y="1752600"/>
            <a:ext cx="3962399" cy="441960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8" name="Footer Placeholder 7"/>
          <p:cNvSpPr>
            <a:spLocks noGrp="1"/>
          </p:cNvSpPr>
          <p:nvPr>
            <p:ph type="ftr" sz="quarter" idx="17"/>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8"/>
          </p:nvPr>
        </p:nvSpPr>
        <p:spPr/>
        <p:txBody>
          <a:bodyPr/>
          <a:lstStyle/>
          <a:p>
            <a:r>
              <a:rPr lang="en-US" dirty="0">
                <a:solidFill>
                  <a:srgbClr val="000000"/>
                </a:solidFill>
              </a:rPr>
              <a:t>Slide </a:t>
            </a:r>
            <a:fld id="{5FFD2698-FC7C-449E-9B1E-E894ECF6602D}"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385971220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914400"/>
          </a:xfrm>
        </p:spPr>
        <p:txBody>
          <a:bodyPr/>
          <a:lstStyle/>
          <a:p>
            <a:r>
              <a:rPr lang="en-GB" noProof="0" dirty="0"/>
              <a:t>Click to edit Master title style</a:t>
            </a:r>
          </a:p>
        </p:txBody>
      </p:sp>
      <p:sp>
        <p:nvSpPr>
          <p:cNvPr id="27" name="Content Placeholder 26"/>
          <p:cNvSpPr>
            <a:spLocks noGrp="1"/>
          </p:cNvSpPr>
          <p:nvPr>
            <p:ph sz="quarter" idx="13"/>
          </p:nvPr>
        </p:nvSpPr>
        <p:spPr>
          <a:xfrm>
            <a:off x="533400" y="1752601"/>
            <a:ext cx="2590800" cy="441959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8" name="Content Placeholder 26"/>
          <p:cNvSpPr>
            <a:spLocks noGrp="1"/>
          </p:cNvSpPr>
          <p:nvPr>
            <p:ph sz="quarter" idx="14"/>
          </p:nvPr>
        </p:nvSpPr>
        <p:spPr>
          <a:xfrm>
            <a:off x="3276601" y="1752601"/>
            <a:ext cx="2590799" cy="441959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1" name="Content Placeholder 26"/>
          <p:cNvSpPr>
            <a:spLocks noGrp="1"/>
          </p:cNvSpPr>
          <p:nvPr>
            <p:ph sz="quarter" idx="15"/>
          </p:nvPr>
        </p:nvSpPr>
        <p:spPr>
          <a:xfrm>
            <a:off x="6019800" y="1752601"/>
            <a:ext cx="2590800" cy="441959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9" name="Shape 1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8" name="Footer Placeholder 7"/>
          <p:cNvSpPr>
            <a:spLocks noGrp="1"/>
          </p:cNvSpPr>
          <p:nvPr>
            <p:ph type="ftr" sz="quarter" idx="17"/>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8"/>
          </p:nvPr>
        </p:nvSpPr>
        <p:spPr/>
        <p:txBody>
          <a:bodyPr/>
          <a:lstStyle/>
          <a:p>
            <a:r>
              <a:rPr lang="en-US" dirty="0">
                <a:solidFill>
                  <a:srgbClr val="000000"/>
                </a:solidFill>
              </a:rPr>
              <a:t>Slide </a:t>
            </a:r>
            <a:fld id="{4DEB934A-1C5D-4144-83E4-61C0C61713E9}"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173592547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28" name="Content Placeholder 26"/>
          <p:cNvSpPr>
            <a:spLocks noGrp="1"/>
          </p:cNvSpPr>
          <p:nvPr>
            <p:ph sz="quarter" idx="14"/>
          </p:nvPr>
        </p:nvSpPr>
        <p:spPr>
          <a:xfrm>
            <a:off x="533400" y="3352800"/>
            <a:ext cx="3962400" cy="281940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1" name="Content Placeholder 26"/>
          <p:cNvSpPr>
            <a:spLocks noGrp="1"/>
          </p:cNvSpPr>
          <p:nvPr>
            <p:ph sz="quarter" idx="15"/>
          </p:nvPr>
        </p:nvSpPr>
        <p:spPr>
          <a:xfrm>
            <a:off x="4648199" y="3352800"/>
            <a:ext cx="3962401" cy="281940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Text Placeholder 12"/>
          <p:cNvSpPr>
            <a:spLocks noGrp="1"/>
          </p:cNvSpPr>
          <p:nvPr>
            <p:ph type="body" sz="quarter" idx="16"/>
          </p:nvPr>
        </p:nvSpPr>
        <p:spPr>
          <a:xfrm>
            <a:off x="533400" y="1752600"/>
            <a:ext cx="8077200" cy="1447800"/>
          </a:xfrm>
        </p:spPr>
        <p:txBody>
          <a:bodyPr/>
          <a:lstStyle/>
          <a:p>
            <a:pPr lvl="0"/>
            <a:r>
              <a:rPr lang="en-GB" noProof="0" dirty="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en-US" dirty="0">
                <a:solidFill>
                  <a:srgbClr val="000000"/>
                </a:solidFill>
              </a:rPr>
              <a:t>June 2016</a:t>
            </a:r>
          </a:p>
        </p:txBody>
      </p:sp>
      <p:sp>
        <p:nvSpPr>
          <p:cNvPr id="8" name="Footer Placeholder 7"/>
          <p:cNvSpPr>
            <a:spLocks noGrp="1"/>
          </p:cNvSpPr>
          <p:nvPr>
            <p:ph type="ftr" sz="quarter" idx="18"/>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9"/>
          </p:nvPr>
        </p:nvSpPr>
        <p:spPr/>
        <p:txBody>
          <a:bodyPr/>
          <a:lstStyle/>
          <a:p>
            <a:r>
              <a:rPr lang="en-US" dirty="0">
                <a:solidFill>
                  <a:srgbClr val="000000"/>
                </a:solidFill>
              </a:rPr>
              <a:t>Slide </a:t>
            </a:r>
            <a:fld id="{9F4D1ECA-55CD-4ABA-AF0A-CC979A3C9BAE}"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329245787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28" name="Content Placeholder 26"/>
          <p:cNvSpPr>
            <a:spLocks noGrp="1"/>
          </p:cNvSpPr>
          <p:nvPr>
            <p:ph sz="quarter" idx="14"/>
          </p:nvPr>
        </p:nvSpPr>
        <p:spPr>
          <a:xfrm>
            <a:off x="6019800" y="1752600"/>
            <a:ext cx="2590800" cy="2133600"/>
          </a:xfrm>
        </p:spPr>
        <p:txBody>
          <a:bodyPr/>
          <a:lstStyle/>
          <a:p>
            <a:pPr lvl="0"/>
            <a:r>
              <a:rPr lang="en-GB" noProof="0" dirty="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GB" noProof="0" dirty="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GB" noProof="0" dirty="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en-US" dirty="0">
                <a:solidFill>
                  <a:srgbClr val="000000"/>
                </a:solidFill>
              </a:rPr>
              <a:t>June 2016</a:t>
            </a:r>
          </a:p>
        </p:txBody>
      </p:sp>
      <p:sp>
        <p:nvSpPr>
          <p:cNvPr id="8" name="Footer Placeholder 7"/>
          <p:cNvSpPr>
            <a:spLocks noGrp="1"/>
          </p:cNvSpPr>
          <p:nvPr>
            <p:ph type="ftr" sz="quarter" idx="18"/>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9"/>
          </p:nvPr>
        </p:nvSpPr>
        <p:spPr/>
        <p:txBody>
          <a:bodyPr/>
          <a:lstStyle/>
          <a:p>
            <a:r>
              <a:rPr lang="en-US" dirty="0">
                <a:solidFill>
                  <a:srgbClr val="000000"/>
                </a:solidFill>
              </a:rPr>
              <a:t>Slide </a:t>
            </a:r>
            <a:fld id="{BC596E89-AA05-4662-B0D8-BC92A6023176}"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228821429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GB" noProof="0" dirty="0"/>
              <a:t>Click to edit Master text styles</a:t>
            </a:r>
          </a:p>
        </p:txBody>
      </p:sp>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31" name="Content Placeholder 26"/>
          <p:cNvSpPr>
            <a:spLocks noGrp="1"/>
          </p:cNvSpPr>
          <p:nvPr>
            <p:ph sz="quarter" idx="15"/>
          </p:nvPr>
        </p:nvSpPr>
        <p:spPr>
          <a:xfrm>
            <a:off x="533400" y="4038600"/>
            <a:ext cx="2590800" cy="2133600"/>
          </a:xfrm>
        </p:spPr>
        <p:txBody>
          <a:bodyPr/>
          <a:lstStyle/>
          <a:p>
            <a:pPr lvl="0"/>
            <a:r>
              <a:rPr lang="en-GB" noProof="0" dirty="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GB" noProof="0" dirty="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en-US" dirty="0">
                <a:solidFill>
                  <a:srgbClr val="000000"/>
                </a:solidFill>
              </a:rPr>
              <a:t>June 2016</a:t>
            </a:r>
          </a:p>
        </p:txBody>
      </p:sp>
      <p:sp>
        <p:nvSpPr>
          <p:cNvPr id="8" name="Footer Placeholder 7"/>
          <p:cNvSpPr>
            <a:spLocks noGrp="1"/>
          </p:cNvSpPr>
          <p:nvPr>
            <p:ph type="ftr" sz="quarter" idx="18"/>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9"/>
          </p:nvPr>
        </p:nvSpPr>
        <p:spPr/>
        <p:txBody>
          <a:bodyPr/>
          <a:lstStyle/>
          <a:p>
            <a:r>
              <a:rPr lang="en-US" dirty="0">
                <a:solidFill>
                  <a:srgbClr val="000000"/>
                </a:solidFill>
              </a:rPr>
              <a:t>Slide </a:t>
            </a:r>
            <a:fld id="{312A012A-F594-4EEA-B1BB-697F69A838D2}"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37475963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GB" noProof="1"/>
              <a:t>Click to edit Master title style</a:t>
            </a:r>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GB" noProof="1"/>
              <a:t>Click to edit Master text styles</a:t>
            </a:r>
          </a:p>
          <a:p>
            <a:pPr lvl="1"/>
            <a:r>
              <a:rPr lang="en-GB" noProof="1"/>
              <a:t>Second level</a:t>
            </a:r>
          </a:p>
          <a:p>
            <a:pPr lvl="2"/>
            <a:r>
              <a:rPr lang="en-GB" noProof="1"/>
              <a:t>Third level</a:t>
            </a:r>
          </a:p>
          <a:p>
            <a:pPr lvl="3"/>
            <a:r>
              <a:rPr lang="en-GB" noProof="1"/>
              <a:t>Fourth level</a:t>
            </a:r>
          </a:p>
          <a:p>
            <a:pPr lvl="4"/>
            <a:r>
              <a:rPr lang="en-GB" noProof="1"/>
              <a:t>Fifth level</a:t>
            </a:r>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GB" noProof="1"/>
              <a:t>Click to edit Master text styles</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en-US" dirty="0">
                <a:solidFill>
                  <a:srgbClr val="000000"/>
                </a:solidFill>
              </a:rPr>
              <a:t>June 2016</a:t>
            </a:r>
          </a:p>
        </p:txBody>
      </p:sp>
      <p:sp>
        <p:nvSpPr>
          <p:cNvPr id="8" name="Footer Placeholder 7"/>
          <p:cNvSpPr>
            <a:spLocks noGrp="1"/>
          </p:cNvSpPr>
          <p:nvPr>
            <p:ph type="ftr" sz="quarter" idx="18"/>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9"/>
          </p:nvPr>
        </p:nvSpPr>
        <p:spPr/>
        <p:txBody>
          <a:bodyPr/>
          <a:lstStyle/>
          <a:p>
            <a:r>
              <a:rPr lang="en-US" dirty="0">
                <a:solidFill>
                  <a:srgbClr val="000000"/>
                </a:solidFill>
              </a:rPr>
              <a:t>Slide </a:t>
            </a:r>
            <a:fld id="{F8912D26-58AE-4095-873D-99352F1B3466}"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222174921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7" name="Date Placeholder 6"/>
          <p:cNvSpPr>
            <a:spLocks noGrp="1"/>
          </p:cNvSpPr>
          <p:nvPr>
            <p:ph type="dt" sz="half" idx="10"/>
          </p:nvPr>
        </p:nvSpPr>
        <p:spPr/>
        <p:txBody>
          <a:bodyPr/>
          <a:lstStyle/>
          <a:p>
            <a:r>
              <a:rPr lang="en-US" dirty="0">
                <a:solidFill>
                  <a:srgbClr val="000000"/>
                </a:solidFill>
              </a:rPr>
              <a:t>June 2016</a:t>
            </a:r>
          </a:p>
        </p:txBody>
      </p:sp>
      <p:sp>
        <p:nvSpPr>
          <p:cNvPr id="8" name="Footer Placeholder 7"/>
          <p:cNvSpPr>
            <a:spLocks noGrp="1"/>
          </p:cNvSpPr>
          <p:nvPr>
            <p:ph type="ftr" sz="quarter" idx="11"/>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2"/>
          </p:nvPr>
        </p:nvSpPr>
        <p:spPr/>
        <p:txBody>
          <a:bodyPr/>
          <a:lstStyle/>
          <a:p>
            <a:r>
              <a:rPr lang="en-US" dirty="0">
                <a:solidFill>
                  <a:srgbClr val="000000"/>
                </a:solidFill>
              </a:rPr>
              <a:t>Slide </a:t>
            </a:r>
            <a:fld id="{9325B83A-AC49-440A-B437-C0DCF22AAF44}"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412147519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56546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dirty="0">
                <a:solidFill>
                  <a:srgbClr val="000000"/>
                </a:solidFill>
              </a:rPr>
              <a:t>June 2016</a:t>
            </a:r>
          </a:p>
        </p:txBody>
      </p:sp>
      <p:sp>
        <p:nvSpPr>
          <p:cNvPr id="7" name="Footer Placeholder 6"/>
          <p:cNvSpPr>
            <a:spLocks noGrp="1"/>
          </p:cNvSpPr>
          <p:nvPr>
            <p:ph type="ftr" sz="quarter" idx="11"/>
          </p:nvPr>
        </p:nvSpPr>
        <p:spPr/>
        <p:txBody>
          <a:bodyPr/>
          <a:lstStyle/>
          <a:p>
            <a:r>
              <a:rPr lang="en-US" dirty="0">
                <a:solidFill>
                  <a:srgbClr val="000000"/>
                </a:solidFill>
              </a:rPr>
              <a:t>Guidance for ICAEW members</a:t>
            </a:r>
          </a:p>
        </p:txBody>
      </p:sp>
      <p:sp>
        <p:nvSpPr>
          <p:cNvPr id="8" name="Slide Number Placeholder 7"/>
          <p:cNvSpPr>
            <a:spLocks noGrp="1"/>
          </p:cNvSpPr>
          <p:nvPr>
            <p:ph type="sldNum" sz="quarter" idx="12"/>
          </p:nvPr>
        </p:nvSpPr>
        <p:spPr/>
        <p:txBody>
          <a:bodyPr/>
          <a:lstStyle/>
          <a:p>
            <a:r>
              <a:rPr lang="en-US" dirty="0">
                <a:solidFill>
                  <a:srgbClr val="000000"/>
                </a:solidFill>
              </a:rPr>
              <a:t>Slide </a:t>
            </a:r>
            <a:fld id="{8F5FE0DE-BC01-4F89-9915-85FF5903E7AB}" type="slidenum">
              <a:rPr lang="en-US" smtClean="0">
                <a:solidFill>
                  <a:srgbClr val="000000"/>
                </a:solidFill>
              </a:rPr>
              <a:pPr/>
              <a:t>‹#›</a:t>
            </a:fld>
            <a:endParaRPr lang="en-US" dirty="0">
              <a:solidFill>
                <a:srgbClr val="000000"/>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1360472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Earth">
    <p:spTree>
      <p:nvGrpSpPr>
        <p:cNvPr id="1" name=""/>
        <p:cNvGrpSpPr/>
        <p:nvPr/>
      </p:nvGrpSpPr>
      <p:grpSpPr>
        <a:xfrm>
          <a:off x="0" y="0"/>
          <a:ext cx="0" cy="0"/>
          <a:chOff x="0" y="0"/>
          <a:chExt cx="0" cy="0"/>
        </a:xfrm>
      </p:grpSpPr>
      <p:sp>
        <p:nvSpPr>
          <p:cNvPr id="7" name="Rectangle 19"/>
          <p:cNvSpPr>
            <a:spLocks noChangeArrowheads="1"/>
          </p:cNvSpPr>
          <p:nvPr userDrawn="1"/>
        </p:nvSpPr>
        <p:spPr bwMode="auto">
          <a:xfrm>
            <a:off x="-1588" y="0"/>
            <a:ext cx="9144001" cy="6885385"/>
          </a:xfrm>
          <a:prstGeom prst="rect">
            <a:avLst/>
          </a:prstGeom>
          <a:solidFill>
            <a:schemeClr val="tx1"/>
          </a:solidFill>
          <a:ln>
            <a:noFill/>
          </a:ln>
          <a:effectLst/>
        </p:spPr>
        <p:txBody>
          <a:bodyPr wrap="none" lIns="72000" tIns="72000" rIns="72000" bIns="72000" anchor="ctr"/>
          <a:lstStyle/>
          <a:p>
            <a:pPr>
              <a:lnSpc>
                <a:spcPct val="125000"/>
              </a:lnSpc>
              <a:spcBef>
                <a:spcPct val="50000"/>
              </a:spcBef>
            </a:pPr>
            <a:endParaRPr lang="en-GB" noProof="0" dirty="0"/>
          </a:p>
        </p:txBody>
      </p:sp>
      <p:pic>
        <p:nvPicPr>
          <p:cNvPr id="12" name="Picture 2"/>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1"/>
            <a:ext cx="9144000" cy="65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Approved-shield-30x15-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988"/>
            <a:ext cx="2047875"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userDrawn="1"/>
        </p:nvSpPr>
        <p:spPr bwMode="auto">
          <a:xfrm>
            <a:off x="125636" y="6552000"/>
            <a:ext cx="2070100" cy="30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eaLnBrk="0" hangingPunct="0">
              <a:lnSpc>
                <a:spcPct val="125000"/>
              </a:lnSpc>
              <a:spcBef>
                <a:spcPct val="50000"/>
              </a:spcBef>
              <a:defRPr sz="2400">
                <a:solidFill>
                  <a:schemeClr val="bg1"/>
                </a:solidFill>
                <a:latin typeface="Arial" charset="0"/>
              </a:defRPr>
            </a:lvl1pPr>
            <a:lvl2pPr marL="742950" indent="-285750" eaLnBrk="0" hangingPunct="0">
              <a:lnSpc>
                <a:spcPct val="125000"/>
              </a:lnSpc>
              <a:spcBef>
                <a:spcPct val="50000"/>
              </a:spcBef>
              <a:defRPr sz="2400">
                <a:solidFill>
                  <a:schemeClr val="bg1"/>
                </a:solidFill>
                <a:latin typeface="Arial" charset="0"/>
              </a:defRPr>
            </a:lvl2pPr>
            <a:lvl3pPr marL="1143000" indent="-228600" eaLnBrk="0" hangingPunct="0">
              <a:lnSpc>
                <a:spcPct val="125000"/>
              </a:lnSpc>
              <a:spcBef>
                <a:spcPct val="50000"/>
              </a:spcBef>
              <a:defRPr sz="2400">
                <a:solidFill>
                  <a:schemeClr val="bg1"/>
                </a:solidFill>
                <a:latin typeface="Arial" charset="0"/>
              </a:defRPr>
            </a:lvl3pPr>
            <a:lvl4pPr marL="1600200" indent="-228600" eaLnBrk="0" hangingPunct="0">
              <a:lnSpc>
                <a:spcPct val="125000"/>
              </a:lnSpc>
              <a:spcBef>
                <a:spcPct val="50000"/>
              </a:spcBef>
              <a:defRPr sz="2400">
                <a:solidFill>
                  <a:schemeClr val="bg1"/>
                </a:solidFill>
                <a:latin typeface="Arial" charset="0"/>
              </a:defRPr>
            </a:lvl4pPr>
            <a:lvl5pPr marL="2057400" indent="-228600" eaLnBrk="0" hangingPunct="0">
              <a:lnSpc>
                <a:spcPct val="125000"/>
              </a:lnSpc>
              <a:spcBef>
                <a:spcPct val="50000"/>
              </a:spcBef>
              <a:defRPr sz="2400">
                <a:solidFill>
                  <a:schemeClr val="bg1"/>
                </a:solidFill>
                <a:latin typeface="Arial" charset="0"/>
              </a:defRPr>
            </a:lvl5pPr>
            <a:lvl6pPr marL="2514600" indent="-228600" eaLnBrk="0" fontAlgn="base" hangingPunct="0">
              <a:lnSpc>
                <a:spcPct val="125000"/>
              </a:lnSpc>
              <a:spcBef>
                <a:spcPct val="50000"/>
              </a:spcBef>
              <a:spcAft>
                <a:spcPct val="0"/>
              </a:spcAft>
              <a:defRPr sz="2400">
                <a:solidFill>
                  <a:schemeClr val="bg1"/>
                </a:solidFill>
                <a:latin typeface="Arial" charset="0"/>
              </a:defRPr>
            </a:lvl6pPr>
            <a:lvl7pPr marL="2971800" indent="-228600" eaLnBrk="0" fontAlgn="base" hangingPunct="0">
              <a:lnSpc>
                <a:spcPct val="125000"/>
              </a:lnSpc>
              <a:spcBef>
                <a:spcPct val="50000"/>
              </a:spcBef>
              <a:spcAft>
                <a:spcPct val="0"/>
              </a:spcAft>
              <a:defRPr sz="2400">
                <a:solidFill>
                  <a:schemeClr val="bg1"/>
                </a:solidFill>
                <a:latin typeface="Arial" charset="0"/>
              </a:defRPr>
            </a:lvl7pPr>
            <a:lvl8pPr marL="3429000" indent="-228600" eaLnBrk="0" fontAlgn="base" hangingPunct="0">
              <a:lnSpc>
                <a:spcPct val="125000"/>
              </a:lnSpc>
              <a:spcBef>
                <a:spcPct val="50000"/>
              </a:spcBef>
              <a:spcAft>
                <a:spcPct val="0"/>
              </a:spcAft>
              <a:defRPr sz="2400">
                <a:solidFill>
                  <a:schemeClr val="bg1"/>
                </a:solidFill>
                <a:latin typeface="Arial" charset="0"/>
              </a:defRPr>
            </a:lvl8pPr>
            <a:lvl9pPr marL="3886200" indent="-228600" eaLnBrk="0" fontAlgn="base" hangingPunct="0">
              <a:lnSpc>
                <a:spcPct val="125000"/>
              </a:lnSpc>
              <a:spcBef>
                <a:spcPct val="50000"/>
              </a:spcBef>
              <a:spcAft>
                <a:spcPct val="0"/>
              </a:spcAft>
              <a:defRPr sz="2400">
                <a:solidFill>
                  <a:schemeClr val="bg1"/>
                </a:solidFill>
                <a:latin typeface="Arial" charset="0"/>
              </a:defRPr>
            </a:lvl9pPr>
          </a:lstStyle>
          <a:p>
            <a:pPr eaLnBrk="1" hangingPunct="1"/>
            <a:r>
              <a:rPr lang="en-GB" sz="900" b="1" noProof="0" dirty="0"/>
              <a:t>BUSINESS WITH CONFIDENCE</a:t>
            </a:r>
          </a:p>
        </p:txBody>
      </p:sp>
      <p:sp>
        <p:nvSpPr>
          <p:cNvPr id="9" name="Text Box 21"/>
          <p:cNvSpPr txBox="1">
            <a:spLocks noChangeArrowheads="1"/>
          </p:cNvSpPr>
          <p:nvPr userDrawn="1"/>
        </p:nvSpPr>
        <p:spPr bwMode="auto">
          <a:xfrm>
            <a:off x="7524328" y="6552000"/>
            <a:ext cx="1440160" cy="318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lvl1pPr eaLnBrk="0" hangingPunct="0">
              <a:lnSpc>
                <a:spcPct val="125000"/>
              </a:lnSpc>
              <a:spcBef>
                <a:spcPct val="50000"/>
              </a:spcBef>
              <a:defRPr sz="2400">
                <a:solidFill>
                  <a:schemeClr val="bg1"/>
                </a:solidFill>
                <a:latin typeface="Arial" charset="0"/>
              </a:defRPr>
            </a:lvl1pPr>
            <a:lvl2pPr marL="742950" indent="-285750" eaLnBrk="0" hangingPunct="0">
              <a:lnSpc>
                <a:spcPct val="125000"/>
              </a:lnSpc>
              <a:spcBef>
                <a:spcPct val="50000"/>
              </a:spcBef>
              <a:defRPr sz="2400">
                <a:solidFill>
                  <a:schemeClr val="bg1"/>
                </a:solidFill>
                <a:latin typeface="Arial" charset="0"/>
              </a:defRPr>
            </a:lvl2pPr>
            <a:lvl3pPr marL="1143000" indent="-228600" eaLnBrk="0" hangingPunct="0">
              <a:lnSpc>
                <a:spcPct val="125000"/>
              </a:lnSpc>
              <a:spcBef>
                <a:spcPct val="50000"/>
              </a:spcBef>
              <a:defRPr sz="2400">
                <a:solidFill>
                  <a:schemeClr val="bg1"/>
                </a:solidFill>
                <a:latin typeface="Arial" charset="0"/>
              </a:defRPr>
            </a:lvl3pPr>
            <a:lvl4pPr marL="1600200" indent="-228600" eaLnBrk="0" hangingPunct="0">
              <a:lnSpc>
                <a:spcPct val="125000"/>
              </a:lnSpc>
              <a:spcBef>
                <a:spcPct val="50000"/>
              </a:spcBef>
              <a:defRPr sz="2400">
                <a:solidFill>
                  <a:schemeClr val="bg1"/>
                </a:solidFill>
                <a:latin typeface="Arial" charset="0"/>
              </a:defRPr>
            </a:lvl4pPr>
            <a:lvl5pPr marL="2057400" indent="-228600" eaLnBrk="0" hangingPunct="0">
              <a:lnSpc>
                <a:spcPct val="125000"/>
              </a:lnSpc>
              <a:spcBef>
                <a:spcPct val="50000"/>
              </a:spcBef>
              <a:defRPr sz="2400">
                <a:solidFill>
                  <a:schemeClr val="bg1"/>
                </a:solidFill>
                <a:latin typeface="Arial" charset="0"/>
              </a:defRPr>
            </a:lvl5pPr>
            <a:lvl6pPr marL="2514600" indent="-228600" eaLnBrk="0" fontAlgn="base" hangingPunct="0">
              <a:lnSpc>
                <a:spcPct val="125000"/>
              </a:lnSpc>
              <a:spcBef>
                <a:spcPct val="50000"/>
              </a:spcBef>
              <a:spcAft>
                <a:spcPct val="0"/>
              </a:spcAft>
              <a:defRPr sz="2400">
                <a:solidFill>
                  <a:schemeClr val="bg1"/>
                </a:solidFill>
                <a:latin typeface="Arial" charset="0"/>
              </a:defRPr>
            </a:lvl6pPr>
            <a:lvl7pPr marL="2971800" indent="-228600" eaLnBrk="0" fontAlgn="base" hangingPunct="0">
              <a:lnSpc>
                <a:spcPct val="125000"/>
              </a:lnSpc>
              <a:spcBef>
                <a:spcPct val="50000"/>
              </a:spcBef>
              <a:spcAft>
                <a:spcPct val="0"/>
              </a:spcAft>
              <a:defRPr sz="2400">
                <a:solidFill>
                  <a:schemeClr val="bg1"/>
                </a:solidFill>
                <a:latin typeface="Arial" charset="0"/>
              </a:defRPr>
            </a:lvl7pPr>
            <a:lvl8pPr marL="3429000" indent="-228600" eaLnBrk="0" fontAlgn="base" hangingPunct="0">
              <a:lnSpc>
                <a:spcPct val="125000"/>
              </a:lnSpc>
              <a:spcBef>
                <a:spcPct val="50000"/>
              </a:spcBef>
              <a:spcAft>
                <a:spcPct val="0"/>
              </a:spcAft>
              <a:defRPr sz="2400">
                <a:solidFill>
                  <a:schemeClr val="bg1"/>
                </a:solidFill>
                <a:latin typeface="Arial" charset="0"/>
              </a:defRPr>
            </a:lvl8pPr>
            <a:lvl9pPr marL="3886200" indent="-228600" eaLnBrk="0" fontAlgn="base" hangingPunct="0">
              <a:lnSpc>
                <a:spcPct val="125000"/>
              </a:lnSpc>
              <a:spcBef>
                <a:spcPct val="50000"/>
              </a:spcBef>
              <a:spcAft>
                <a:spcPct val="0"/>
              </a:spcAft>
              <a:defRPr sz="2400">
                <a:solidFill>
                  <a:schemeClr val="bg1"/>
                </a:solidFill>
                <a:latin typeface="Arial" charset="0"/>
              </a:defRPr>
            </a:lvl9pPr>
          </a:lstStyle>
          <a:p>
            <a:pPr algn="r" eaLnBrk="1" hangingPunct="1"/>
            <a:r>
              <a:rPr lang="en-GB" sz="900" b="1" noProof="0" dirty="0"/>
              <a:t>icaew.com</a:t>
            </a:r>
          </a:p>
        </p:txBody>
      </p:sp>
      <p:sp>
        <p:nvSpPr>
          <p:cNvPr id="10243" name="Rectangle 3"/>
          <p:cNvSpPr>
            <a:spLocks noGrp="1" noChangeArrowheads="1"/>
          </p:cNvSpPr>
          <p:nvPr>
            <p:ph type="ctrTitle"/>
          </p:nvPr>
        </p:nvSpPr>
        <p:spPr bwMode="gray">
          <a:xfrm>
            <a:off x="539750" y="3957662"/>
            <a:ext cx="8064500" cy="1127125"/>
          </a:xfrm>
        </p:spPr>
        <p:txBody>
          <a:bodyPr/>
          <a:lstStyle>
            <a:lvl1pPr>
              <a:defRPr sz="3400">
                <a:solidFill>
                  <a:schemeClr val="bg1"/>
                </a:solidFill>
              </a:defRPr>
            </a:lvl1pPr>
          </a:lstStyle>
          <a:p>
            <a:pPr lvl="0"/>
            <a:r>
              <a:rPr lang="en-US" noProof="0"/>
              <a:t>Click to edit Master title style</a:t>
            </a:r>
            <a:endParaRPr lang="en-GB" noProof="0" dirty="0"/>
          </a:p>
        </p:txBody>
      </p:sp>
      <p:sp>
        <p:nvSpPr>
          <p:cNvPr id="10244" name="Rectangle 4"/>
          <p:cNvSpPr>
            <a:spLocks noGrp="1" noChangeArrowheads="1"/>
          </p:cNvSpPr>
          <p:nvPr>
            <p:ph type="subTitle" idx="1"/>
          </p:nvPr>
        </p:nvSpPr>
        <p:spPr bwMode="gray">
          <a:xfrm>
            <a:off x="539750" y="5229249"/>
            <a:ext cx="8064500" cy="1008063"/>
          </a:xfrm>
        </p:spPr>
        <p:txBody>
          <a:bodyPr/>
          <a:lstStyle>
            <a:lvl1pPr marL="0" indent="0">
              <a:buFont typeface="Times" charset="0"/>
              <a:buNone/>
              <a:defRPr sz="2400">
                <a:solidFill>
                  <a:schemeClr val="bg1"/>
                </a:solidFill>
              </a:defRPr>
            </a:lvl1pPr>
          </a:lstStyle>
          <a:p>
            <a:pPr lvl="0"/>
            <a:r>
              <a:rPr lang="en-US" noProof="0"/>
              <a:t>Click to edit Master subtitle style</a:t>
            </a:r>
            <a:endParaRPr lang="en-GB" noProof="0" dirty="0"/>
          </a:p>
        </p:txBody>
      </p:sp>
      <p:sp>
        <p:nvSpPr>
          <p:cNvPr id="10" name="Title 1"/>
          <p:cNvSpPr txBox="1">
            <a:spLocks/>
          </p:cNvSpPr>
          <p:nvPr userDrawn="1"/>
        </p:nvSpPr>
        <p:spPr bwMode="auto">
          <a:xfrm>
            <a:off x="4067944" y="6613525"/>
            <a:ext cx="11525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algn="l" rtl="0" eaLnBrk="1" fontAlgn="base" hangingPunct="1">
              <a:spcBef>
                <a:spcPct val="0"/>
              </a:spcBef>
              <a:spcAft>
                <a:spcPct val="0"/>
              </a:spcAft>
              <a:defRPr sz="3000">
                <a:solidFill>
                  <a:srgbClr val="CC0000"/>
                </a:solidFill>
                <a:latin typeface="+mj-lt"/>
                <a:ea typeface="+mj-ea"/>
                <a:cs typeface="+mj-cs"/>
              </a:defRPr>
            </a:lvl1pPr>
            <a:lvl2pPr algn="l" rtl="0" eaLnBrk="1" fontAlgn="base" hangingPunct="1">
              <a:spcBef>
                <a:spcPct val="0"/>
              </a:spcBef>
              <a:spcAft>
                <a:spcPct val="0"/>
              </a:spcAft>
              <a:defRPr sz="3000">
                <a:solidFill>
                  <a:srgbClr val="CC0000"/>
                </a:solidFill>
                <a:latin typeface="Arial" charset="0"/>
              </a:defRPr>
            </a:lvl2pPr>
            <a:lvl3pPr algn="l" rtl="0" eaLnBrk="1" fontAlgn="base" hangingPunct="1">
              <a:spcBef>
                <a:spcPct val="0"/>
              </a:spcBef>
              <a:spcAft>
                <a:spcPct val="0"/>
              </a:spcAft>
              <a:defRPr sz="3000">
                <a:solidFill>
                  <a:srgbClr val="CC0000"/>
                </a:solidFill>
                <a:latin typeface="Arial" charset="0"/>
              </a:defRPr>
            </a:lvl3pPr>
            <a:lvl4pPr algn="l" rtl="0" eaLnBrk="1" fontAlgn="base" hangingPunct="1">
              <a:spcBef>
                <a:spcPct val="0"/>
              </a:spcBef>
              <a:spcAft>
                <a:spcPct val="0"/>
              </a:spcAft>
              <a:defRPr sz="3000">
                <a:solidFill>
                  <a:srgbClr val="CC0000"/>
                </a:solidFill>
                <a:latin typeface="Arial" charset="0"/>
              </a:defRPr>
            </a:lvl4pPr>
            <a:lvl5pPr algn="l" rtl="0" eaLnBrk="1" fontAlgn="base" hangingPunct="1">
              <a:spcBef>
                <a:spcPct val="0"/>
              </a:spcBef>
              <a:spcAft>
                <a:spcPct val="0"/>
              </a:spcAft>
              <a:defRPr sz="3000">
                <a:solidFill>
                  <a:srgbClr val="CC0000"/>
                </a:solidFill>
                <a:latin typeface="Arial" charset="0"/>
              </a:defRPr>
            </a:lvl5pPr>
            <a:lvl6pPr marL="457200" algn="l" rtl="0" eaLnBrk="1" fontAlgn="base" hangingPunct="1">
              <a:spcBef>
                <a:spcPct val="0"/>
              </a:spcBef>
              <a:spcAft>
                <a:spcPct val="0"/>
              </a:spcAft>
              <a:defRPr sz="3000">
                <a:solidFill>
                  <a:srgbClr val="CC0000"/>
                </a:solidFill>
                <a:latin typeface="Arial" charset="0"/>
              </a:defRPr>
            </a:lvl6pPr>
            <a:lvl7pPr marL="914400" algn="l" rtl="0" eaLnBrk="1" fontAlgn="base" hangingPunct="1">
              <a:spcBef>
                <a:spcPct val="0"/>
              </a:spcBef>
              <a:spcAft>
                <a:spcPct val="0"/>
              </a:spcAft>
              <a:defRPr sz="3000">
                <a:solidFill>
                  <a:srgbClr val="CC0000"/>
                </a:solidFill>
                <a:latin typeface="Arial" charset="0"/>
              </a:defRPr>
            </a:lvl7pPr>
            <a:lvl8pPr marL="1371600" algn="l" rtl="0" eaLnBrk="1" fontAlgn="base" hangingPunct="1">
              <a:spcBef>
                <a:spcPct val="0"/>
              </a:spcBef>
              <a:spcAft>
                <a:spcPct val="0"/>
              </a:spcAft>
              <a:defRPr sz="3000">
                <a:solidFill>
                  <a:srgbClr val="CC0000"/>
                </a:solidFill>
                <a:latin typeface="Arial" charset="0"/>
              </a:defRPr>
            </a:lvl8pPr>
            <a:lvl9pPr marL="1828800" algn="l" rtl="0" eaLnBrk="1" fontAlgn="base" hangingPunct="1">
              <a:spcBef>
                <a:spcPct val="0"/>
              </a:spcBef>
              <a:spcAft>
                <a:spcPct val="0"/>
              </a:spcAft>
              <a:defRPr sz="3000">
                <a:solidFill>
                  <a:srgbClr val="CC0000"/>
                </a:solidFill>
                <a:latin typeface="Arial" charset="0"/>
              </a:defRPr>
            </a:lvl9pPr>
          </a:lstStyle>
          <a:p>
            <a:pPr algn="ctr" fontAlgn="auto">
              <a:spcAft>
                <a:spcPts val="0"/>
              </a:spcAft>
              <a:defRPr/>
            </a:pPr>
            <a:r>
              <a:rPr lang="en-GB" sz="700" kern="0" noProof="1">
                <a:solidFill>
                  <a:schemeClr val="bg1"/>
                </a:solidFill>
                <a:latin typeface="Arial" pitchFamily="34" charset="0"/>
                <a:cs typeface="Arial" pitchFamily="34" charset="0"/>
              </a:rPr>
              <a:t>© ICAEW 2016</a:t>
            </a:r>
          </a:p>
        </p:txBody>
      </p:sp>
      <p:sp>
        <p:nvSpPr>
          <p:cNvPr id="11" name="Rectangle 10"/>
          <p:cNvSpPr/>
          <p:nvPr userDrawn="1"/>
        </p:nvSpPr>
        <p:spPr>
          <a:xfrm>
            <a:off x="0" y="6492875"/>
            <a:ext cx="9144000" cy="34925"/>
          </a:xfrm>
          <a:prstGeom prst="rect">
            <a:avLst/>
          </a:prstGeom>
          <a:gradFill>
            <a:gsLst>
              <a:gs pos="0">
                <a:srgbClr val="660000"/>
              </a:gs>
              <a:gs pos="100000">
                <a:srgbClr val="CC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white"/>
              </a:solidFill>
            </a:endParaRPr>
          </a:p>
        </p:txBody>
      </p:sp>
    </p:spTree>
    <p:extLst>
      <p:ext uri="{BB962C8B-B14F-4D97-AF65-F5344CB8AC3E}">
        <p14:creationId xmlns:p14="http://schemas.microsoft.com/office/powerpoint/2010/main" val="3992521323"/>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Picture frame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084000" y="0"/>
            <a:ext cx="3060000" cy="6494400"/>
          </a:xfrm>
          <a:prstGeom prst="rect">
            <a:avLst/>
          </a:prstGeom>
          <a:solidFill>
            <a:schemeClr val="bg1">
              <a:lumMod val="75000"/>
            </a:schemeClr>
          </a:solidFill>
        </p:spPr>
        <p:txBody>
          <a:bodyPr/>
          <a:lstStyle>
            <a:lvl1pPr marL="0" marR="0" indent="0" algn="l" defTabSz="914400" rtl="0" eaLnBrk="1" fontAlgn="base" latinLnBrk="0" hangingPunct="1">
              <a:lnSpc>
                <a:spcPct val="100000"/>
              </a:lnSpc>
              <a:spcBef>
                <a:spcPct val="0"/>
              </a:spcBef>
              <a:spcAft>
                <a:spcPct val="30000"/>
              </a:spcAft>
              <a:buClr>
                <a:schemeClr val="accent1"/>
              </a:buClr>
              <a:buSzTx/>
              <a:buFont typeface="Times" pitchFamily="18" charset="0"/>
              <a:buNone/>
              <a:tabLst/>
              <a:defRPr sz="1600" baseline="0">
                <a:solidFill>
                  <a:srgbClr val="0070C0"/>
                </a:solidFill>
              </a:defRPr>
            </a:lvl1pPr>
          </a:lstStyle>
          <a:p>
            <a:pPr lvl="0"/>
            <a:r>
              <a:rPr lang="en-GB" dirty="0"/>
              <a:t>Click the icon below to insert a picture. Or delete this picture frame if not required.</a:t>
            </a:r>
          </a:p>
        </p:txBody>
      </p:sp>
      <p:sp>
        <p:nvSpPr>
          <p:cNvPr id="5" name="Text Placeholder 5"/>
          <p:cNvSpPr>
            <a:spLocks noGrp="1"/>
          </p:cNvSpPr>
          <p:nvPr>
            <p:ph type="body" sz="quarter" idx="11"/>
          </p:nvPr>
        </p:nvSpPr>
        <p:spPr>
          <a:xfrm>
            <a:off x="1187624" y="1628800"/>
            <a:ext cx="4392240" cy="4103663"/>
          </a:xfrm>
          <a:prstGeom prst="rect">
            <a:avLst/>
          </a:prstGeom>
        </p:spPr>
        <p:txBody>
          <a:bodyPr/>
          <a:lstStyle>
            <a:lvl1pPr marL="0" indent="0">
              <a:buNone/>
              <a:defRPr sz="2200"/>
            </a:lvl1pPr>
            <a:lvl2pPr marL="0" indent="0">
              <a:buNone/>
              <a:defRPr sz="2000"/>
            </a:lvl2pPr>
            <a:lvl3pPr marL="228600" indent="-228600">
              <a:defRPr sz="2000"/>
            </a:lvl3pPr>
            <a:lvl4pPr marL="536575" indent="-228600">
              <a:defRPr/>
            </a:lvl4pPr>
            <a:lvl5pPr marL="80645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0482" name="Picture 8" descr="icaew_quotes_gradient 30mm high"/>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850" y="1412875"/>
            <a:ext cx="5302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359860"/>
      </p:ext>
    </p:extLst>
  </p:cSld>
  <p:clrMapOvr>
    <a:masterClrMapping/>
  </p:clrMapOvr>
  <p:transition spd="med">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n-GB" noProof="0" dirty="0"/>
              <a:t>Click to edit Master title style</a:t>
            </a:r>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8" name="Footer Placeholder 7"/>
          <p:cNvSpPr>
            <a:spLocks noGrp="1"/>
          </p:cNvSpPr>
          <p:nvPr>
            <p:ph type="ftr" sz="quarter" idx="17"/>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8"/>
          </p:nvPr>
        </p:nvSpPr>
        <p:spPr/>
        <p:txBody>
          <a:bodyPr/>
          <a:lstStyle/>
          <a:p>
            <a:r>
              <a:rPr lang="en-US" dirty="0">
                <a:solidFill>
                  <a:srgbClr val="000000"/>
                </a:solidFill>
              </a:rPr>
              <a:t>Slide </a:t>
            </a:r>
            <a:fld id="{F6B7B889-4235-4A40-85FE-4140A97A37D8}"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111225877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n-GB" noProof="0" dirty="0"/>
              <a:t>Click to edit Master title style</a:t>
            </a:r>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lvl1pPr>
              <a:defRPr>
                <a:solidFill>
                  <a:schemeClr val="lt1"/>
                </a:solidFill>
              </a:defRPr>
            </a:lvl1pPr>
          </a:lstStyle>
          <a:p>
            <a:r>
              <a:rPr lang="en-US" dirty="0">
                <a:solidFill>
                  <a:srgbClr val="FFFFFF"/>
                </a:solidFill>
              </a:rPr>
              <a:t>June 2016</a:t>
            </a:r>
          </a:p>
        </p:txBody>
      </p:sp>
      <p:sp>
        <p:nvSpPr>
          <p:cNvPr id="9" name="Footer Placeholder 8"/>
          <p:cNvSpPr>
            <a:spLocks noGrp="1"/>
          </p:cNvSpPr>
          <p:nvPr>
            <p:ph type="ftr" sz="quarter" idx="11"/>
          </p:nvPr>
        </p:nvSpPr>
        <p:spPr/>
        <p:txBody>
          <a:bodyPr/>
          <a:lstStyle>
            <a:lvl1pPr>
              <a:defRPr>
                <a:solidFill>
                  <a:schemeClr val="lt1"/>
                </a:solidFill>
              </a:defRPr>
            </a:lvl1pPr>
          </a:lstStyle>
          <a:p>
            <a:r>
              <a:rPr lang="en-US" dirty="0">
                <a:solidFill>
                  <a:srgbClr val="FFFFFF"/>
                </a:solidFill>
              </a:rPr>
              <a:t>Guidance for ICAEW members</a:t>
            </a:r>
          </a:p>
        </p:txBody>
      </p:sp>
      <p:sp>
        <p:nvSpPr>
          <p:cNvPr id="10" name="Slide Number Placeholder 9"/>
          <p:cNvSpPr>
            <a:spLocks noGrp="1"/>
          </p:cNvSpPr>
          <p:nvPr>
            <p:ph type="sldNum" sz="quarter" idx="12"/>
          </p:nvPr>
        </p:nvSpPr>
        <p:spPr/>
        <p:txBody>
          <a:bodyPr/>
          <a:lstStyle>
            <a:lvl1pPr>
              <a:defRPr>
                <a:solidFill>
                  <a:schemeClr val="lt1"/>
                </a:solidFill>
              </a:defRPr>
            </a:lvl1pPr>
          </a:lstStyle>
          <a:p>
            <a:r>
              <a:rPr lang="en-US" dirty="0">
                <a:solidFill>
                  <a:srgbClr val="FFFFFF"/>
                </a:solidFill>
              </a:rPr>
              <a:t>Slide </a:t>
            </a:r>
            <a:fld id="{2DAF6166-5C2D-4AAA-A08D-533E665A4E16}" type="slidenum">
              <a:rPr lang="en-US" smtClean="0">
                <a:solidFill>
                  <a:srgbClr val="FFFFFF"/>
                </a:solidFill>
              </a:rPr>
              <a:pPr/>
              <a:t>‹#›</a:t>
            </a:fld>
            <a:endParaRPr lang="en-US" dirty="0">
              <a:solidFill>
                <a:srgbClr val="FFFFFF"/>
              </a:solidFill>
            </a:endParaRPr>
          </a:p>
        </p:txBody>
      </p:sp>
      <p:sp>
        <p:nvSpPr>
          <p:cNvPr id="12"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FFFFFF"/>
                </a:solidFill>
                <a:latin typeface="Arial"/>
                <a:cs typeface="+mn-cs"/>
              </a:rPr>
              <a:t>PwC</a:t>
            </a:r>
          </a:p>
        </p:txBody>
      </p:sp>
    </p:spTree>
    <p:extLst>
      <p:ext uri="{BB962C8B-B14F-4D97-AF65-F5344CB8AC3E}">
        <p14:creationId xmlns:p14="http://schemas.microsoft.com/office/powerpoint/2010/main" val="108134090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en-GB" noProof="0" dirty="0"/>
              <a:t>Click to edit Master title style</a:t>
            </a:r>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subtitle style</a:t>
            </a: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p>
            <a:r>
              <a:rPr lang="en-US" dirty="0">
                <a:solidFill>
                  <a:srgbClr val="000000"/>
                </a:solidFill>
              </a:rPr>
              <a:t>June 2016</a:t>
            </a:r>
          </a:p>
        </p:txBody>
      </p:sp>
      <p:sp>
        <p:nvSpPr>
          <p:cNvPr id="7" name="Footer Placeholder 6"/>
          <p:cNvSpPr>
            <a:spLocks noGrp="1"/>
          </p:cNvSpPr>
          <p:nvPr>
            <p:ph type="ftr" sz="quarter" idx="11"/>
          </p:nvPr>
        </p:nvSpPr>
        <p:spPr/>
        <p:txBody>
          <a:bodyPr/>
          <a:lstStyle/>
          <a:p>
            <a:r>
              <a:rPr lang="en-US" dirty="0">
                <a:solidFill>
                  <a:srgbClr val="000000"/>
                </a:solidFill>
              </a:rPr>
              <a:t>Guidance for ICAEW members</a:t>
            </a:r>
          </a:p>
        </p:txBody>
      </p:sp>
      <p:sp>
        <p:nvSpPr>
          <p:cNvPr id="8" name="Slide Number Placeholder 7"/>
          <p:cNvSpPr>
            <a:spLocks noGrp="1"/>
          </p:cNvSpPr>
          <p:nvPr>
            <p:ph type="sldNum" sz="quarter" idx="12"/>
          </p:nvPr>
        </p:nvSpPr>
        <p:spPr/>
        <p:txBody>
          <a:bodyPr/>
          <a:lstStyle/>
          <a:p>
            <a:r>
              <a:rPr lang="en-US" dirty="0">
                <a:solidFill>
                  <a:srgbClr val="000000"/>
                </a:solidFill>
              </a:rPr>
              <a:t>Slide </a:t>
            </a:r>
            <a:fld id="{45B85122-474D-41AC-AA6F-351C33690943}" type="slidenum">
              <a:rPr lang="en-US" smtClean="0">
                <a:solidFill>
                  <a:srgbClr val="000000"/>
                </a:solidFill>
              </a:rPr>
              <a:pPr/>
              <a:t>‹#›</a:t>
            </a:fld>
            <a:endParaRPr lang="en-US" dirty="0">
              <a:solidFill>
                <a:srgbClr val="000000"/>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364500347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1860549"/>
            <a:ext cx="5607600" cy="1066800"/>
          </a:xfrm>
        </p:spPr>
        <p:txBody>
          <a:bodyPr anchor="t" anchorCtr="0">
            <a:noAutofit/>
          </a:bodyPr>
          <a:lstStyle>
            <a:lvl1pPr>
              <a:lnSpc>
                <a:spcPct val="90000"/>
              </a:lnSpc>
              <a:defRPr sz="3200" baseline="0">
                <a:solidFill>
                  <a:schemeClr val="bg1"/>
                </a:solidFill>
              </a:defRPr>
            </a:lvl1pPr>
          </a:lstStyle>
          <a:p>
            <a:r>
              <a:rPr lang="en-GB" noProof="0" dirty="0"/>
              <a:t>Click to edit Master title style</a:t>
            </a:r>
          </a:p>
        </p:txBody>
      </p:sp>
      <p:cxnSp>
        <p:nvCxnSpPr>
          <p:cNvPr id="11" name="Shape 10"/>
          <p:cNvCxnSpPr/>
          <p:nvPr/>
        </p:nvCxnSpPr>
        <p:spPr>
          <a:xfrm rot="5400000" flipH="1" flipV="1">
            <a:off x="3189000" y="-1055400"/>
            <a:ext cx="144000" cy="57600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lvl1pPr>
              <a:defRPr>
                <a:solidFill>
                  <a:schemeClr val="lt1"/>
                </a:solidFill>
              </a:defRPr>
            </a:lvl1pPr>
          </a:lstStyle>
          <a:p>
            <a:r>
              <a:rPr lang="en-US" dirty="0">
                <a:solidFill>
                  <a:srgbClr val="FFFFFF"/>
                </a:solidFill>
              </a:rPr>
              <a:t>June 2016</a:t>
            </a:r>
          </a:p>
        </p:txBody>
      </p:sp>
      <p:sp>
        <p:nvSpPr>
          <p:cNvPr id="7" name="Footer Placeholder 6"/>
          <p:cNvSpPr>
            <a:spLocks noGrp="1"/>
          </p:cNvSpPr>
          <p:nvPr>
            <p:ph type="ftr" sz="quarter" idx="11"/>
          </p:nvPr>
        </p:nvSpPr>
        <p:spPr/>
        <p:txBody>
          <a:bodyPr/>
          <a:lstStyle>
            <a:lvl1pPr>
              <a:defRPr>
                <a:solidFill>
                  <a:schemeClr val="lt1"/>
                </a:solidFill>
              </a:defRPr>
            </a:lvl1pPr>
          </a:lstStyle>
          <a:p>
            <a:r>
              <a:rPr lang="en-US" dirty="0">
                <a:solidFill>
                  <a:srgbClr val="FFFFFF"/>
                </a:solidFill>
              </a:rPr>
              <a:t>Guidance for ICAEW members</a:t>
            </a:r>
          </a:p>
        </p:txBody>
      </p:sp>
      <p:sp>
        <p:nvSpPr>
          <p:cNvPr id="8" name="Slide Number Placeholder 7"/>
          <p:cNvSpPr>
            <a:spLocks noGrp="1"/>
          </p:cNvSpPr>
          <p:nvPr>
            <p:ph type="sldNum" sz="quarter" idx="12"/>
          </p:nvPr>
        </p:nvSpPr>
        <p:spPr/>
        <p:txBody>
          <a:bodyPr/>
          <a:lstStyle>
            <a:lvl1pPr>
              <a:defRPr>
                <a:solidFill>
                  <a:schemeClr val="lt1"/>
                </a:solidFill>
              </a:defRPr>
            </a:lvl1pPr>
          </a:lstStyle>
          <a:p>
            <a:r>
              <a:rPr lang="en-US" dirty="0">
                <a:solidFill>
                  <a:srgbClr val="FFFFFF"/>
                </a:solidFill>
              </a:rPr>
              <a:t>Slide </a:t>
            </a:r>
            <a:fld id="{73DE8B3E-620F-462D-8D46-BDBA5889C0D5}" type="slidenum">
              <a:rPr lang="en-US" smtClean="0">
                <a:solidFill>
                  <a:srgbClr val="FFFFFF"/>
                </a:solidFill>
              </a:rPr>
              <a:pPr/>
              <a:t>‹#›</a:t>
            </a:fld>
            <a:endParaRPr lang="en-US" dirty="0">
              <a:solidFill>
                <a:srgbClr val="FFFFFF"/>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FFFFFF"/>
                </a:solidFill>
                <a:latin typeface="Arial"/>
                <a:cs typeface="+mn-cs"/>
              </a:rPr>
              <a:t>PwC</a:t>
            </a:r>
          </a:p>
        </p:txBody>
      </p:sp>
    </p:spTree>
    <p:extLst>
      <p:ext uri="{BB962C8B-B14F-4D97-AF65-F5344CB8AC3E}">
        <p14:creationId xmlns:p14="http://schemas.microsoft.com/office/powerpoint/2010/main" val="338934500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en-GB" noProof="0" dirty="0"/>
              <a:t>Click to edit Master title style</a:t>
            </a:r>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Click to edit Master subtitle style</a:t>
            </a:r>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4"/>
          </p:nvPr>
        </p:nvSpPr>
        <p:spPr/>
        <p:txBody>
          <a:bodyPr/>
          <a:lstStyle>
            <a:lvl1pPr>
              <a:defRPr>
                <a:solidFill>
                  <a:schemeClr val="lt1"/>
                </a:solidFill>
              </a:defRPr>
            </a:lvl1pPr>
          </a:lstStyle>
          <a:p>
            <a:r>
              <a:rPr lang="en-US" dirty="0">
                <a:solidFill>
                  <a:srgbClr val="FFFFFF"/>
                </a:solidFill>
              </a:rPr>
              <a:t>June 2016</a:t>
            </a:r>
          </a:p>
        </p:txBody>
      </p:sp>
      <p:sp>
        <p:nvSpPr>
          <p:cNvPr id="7" name="Footer Placeholder 6"/>
          <p:cNvSpPr>
            <a:spLocks noGrp="1"/>
          </p:cNvSpPr>
          <p:nvPr>
            <p:ph type="ftr" sz="quarter" idx="15"/>
          </p:nvPr>
        </p:nvSpPr>
        <p:spPr/>
        <p:txBody>
          <a:bodyPr/>
          <a:lstStyle>
            <a:lvl1pPr>
              <a:defRPr>
                <a:solidFill>
                  <a:schemeClr val="lt1"/>
                </a:solidFill>
              </a:defRPr>
            </a:lvl1pPr>
          </a:lstStyle>
          <a:p>
            <a:r>
              <a:rPr lang="en-US" dirty="0">
                <a:solidFill>
                  <a:srgbClr val="FFFFFF"/>
                </a:solidFill>
              </a:rPr>
              <a:t>Guidance for ICAEW members</a:t>
            </a:r>
          </a:p>
        </p:txBody>
      </p:sp>
      <p:sp>
        <p:nvSpPr>
          <p:cNvPr id="8" name="Slide Number Placeholder 7"/>
          <p:cNvSpPr>
            <a:spLocks noGrp="1"/>
          </p:cNvSpPr>
          <p:nvPr>
            <p:ph type="sldNum" sz="quarter" idx="16"/>
          </p:nvPr>
        </p:nvSpPr>
        <p:spPr/>
        <p:txBody>
          <a:bodyPr/>
          <a:lstStyle>
            <a:lvl1pPr>
              <a:defRPr>
                <a:solidFill>
                  <a:schemeClr val="lt1"/>
                </a:solidFill>
              </a:defRPr>
            </a:lvl1pPr>
          </a:lstStyle>
          <a:p>
            <a:r>
              <a:rPr lang="en-US" dirty="0">
                <a:solidFill>
                  <a:srgbClr val="FFFFFF"/>
                </a:solidFill>
              </a:rPr>
              <a:t>Slide </a:t>
            </a:r>
            <a:fld id="{07CF116C-DEFD-4F41-8107-186132BFF1D1}" type="slidenum">
              <a:rPr lang="en-US" smtClean="0">
                <a:solidFill>
                  <a:srgbClr val="FFFFFF"/>
                </a:solidFill>
              </a:rPr>
              <a:pPr/>
              <a:t>‹#›</a:t>
            </a:fld>
            <a:endParaRPr lang="en-US" dirty="0">
              <a:solidFill>
                <a:srgbClr val="FFFFFF"/>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FFFFFF"/>
                </a:solidFill>
                <a:latin typeface="Arial"/>
                <a:cs typeface="+mn-cs"/>
              </a:rPr>
              <a:t>PwC</a:t>
            </a:r>
          </a:p>
        </p:txBody>
      </p:sp>
    </p:spTree>
    <p:extLst>
      <p:ext uri="{BB962C8B-B14F-4D97-AF65-F5344CB8AC3E}">
        <p14:creationId xmlns:p14="http://schemas.microsoft.com/office/powerpoint/2010/main" val="153197445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096257" y="-2734056"/>
            <a:ext cx="152399" cy="683971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n-GB" noProof="0" dirty="0"/>
              <a:t>Click to add the presentation’s main title</a:t>
            </a:r>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grpSp>
        <p:nvGrpSpPr>
          <p:cNvPr id="102" name="Group 101"/>
          <p:cNvGrpSpPr>
            <a:grpSpLocks noChangeAspect="1"/>
          </p:cNvGrpSpPr>
          <p:nvPr userDrawn="1"/>
        </p:nvGrpSpPr>
        <p:grpSpPr>
          <a:xfrm>
            <a:off x="968592" y="5768681"/>
            <a:ext cx="1232283"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grpSp>
    </p:spTree>
    <p:extLst>
      <p:ext uri="{BB962C8B-B14F-4D97-AF65-F5344CB8AC3E}">
        <p14:creationId xmlns:p14="http://schemas.microsoft.com/office/powerpoint/2010/main" val="377058745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Cover Slide: Client Logo">
    <p:spTree>
      <p:nvGrpSpPr>
        <p:cNvPr id="1" name=""/>
        <p:cNvGrpSpPr/>
        <p:nvPr/>
      </p:nvGrpSpPr>
      <p:grpSpPr>
        <a:xfrm>
          <a:off x="0" y="0"/>
          <a:ext cx="0" cy="0"/>
          <a:chOff x="0" y="0"/>
          <a:chExt cx="0" cy="0"/>
        </a:xfrm>
      </p:grpSpPr>
      <p:grpSp>
        <p:nvGrpSpPr>
          <p:cNvPr id="32" name="Group 31"/>
          <p:cNvGrpSpPr/>
          <p:nvPr userDrawn="1"/>
        </p:nvGrpSpPr>
        <p:grpSpPr bwMode="gray">
          <a:xfrm>
            <a:off x="1752601" y="1"/>
            <a:ext cx="739140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
        <p:nvSpPr>
          <p:cNvPr id="4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46"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47" name="Text Placeholder 31"/>
          <p:cNvSpPr>
            <a:spLocks noGrp="1"/>
          </p:cNvSpPr>
          <p:nvPr>
            <p:ph type="body" sz="quarter" idx="10" hasCustomPrompt="1"/>
          </p:nvPr>
        </p:nvSpPr>
        <p:spPr bwMode="white">
          <a:xfrm>
            <a:off x="1895475" y="374904"/>
            <a:ext cx="2066925"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grpSp>
        <p:nvGrpSpPr>
          <p:cNvPr id="96" name="Group 32"/>
          <p:cNvGrpSpPr/>
          <p:nvPr/>
        </p:nvGrpSpPr>
        <p:grpSpPr>
          <a:xfrm>
            <a:off x="968592" y="6170991"/>
            <a:ext cx="9144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Tree>
    <p:extLst>
      <p:ext uri="{BB962C8B-B14F-4D97-AF65-F5344CB8AC3E}">
        <p14:creationId xmlns:p14="http://schemas.microsoft.com/office/powerpoint/2010/main" val="92933179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56"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n-US" noProof="0" dirty="0"/>
              <a:t>Click icon to add picture</a:t>
            </a:r>
            <a:endParaRPr lang="en-GB" noProof="0" dirty="0"/>
          </a:p>
        </p:txBody>
      </p:sp>
      <p:grpSp>
        <p:nvGrpSpPr>
          <p:cNvPr id="18" name="Group 32"/>
          <p:cNvGrpSpPr/>
          <p:nvPr userDrawn="1"/>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Tree>
    <p:extLst>
      <p:ext uri="{BB962C8B-B14F-4D97-AF65-F5344CB8AC3E}">
        <p14:creationId xmlns:p14="http://schemas.microsoft.com/office/powerpoint/2010/main" val="118612868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grpSp>
        <p:nvGrpSpPr>
          <p:cNvPr id="11" name="Group 32"/>
          <p:cNvGrpSpPr/>
          <p:nvPr userDrawn="1"/>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Tree>
    <p:extLst>
      <p:ext uri="{BB962C8B-B14F-4D97-AF65-F5344CB8AC3E}">
        <p14:creationId xmlns:p14="http://schemas.microsoft.com/office/powerpoint/2010/main" val="29413349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Closing Statem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533400" y="5867400"/>
            <a:ext cx="8077200" cy="762000"/>
          </a:xfrm>
        </p:spPr>
        <p:txBody>
          <a:bodyPr anchor="b"/>
          <a:lstStyle>
            <a:lvl1pPr>
              <a:defRPr sz="900">
                <a:latin typeface="Arial" pitchFamily="34" charset="0"/>
                <a:cs typeface="Arial" pitchFamily="34" charset="0"/>
              </a:defRPr>
            </a:lvl1pPr>
          </a:lstStyle>
          <a:p>
            <a:pPr lvl="0"/>
            <a:r>
              <a:rPr lang="en-GB" noProof="0" dirty="0"/>
              <a:t>Add legal and copyright disclaimers here.</a:t>
            </a:r>
          </a:p>
        </p:txBody>
      </p:sp>
    </p:spTree>
    <p:extLst>
      <p:ext uri="{BB962C8B-B14F-4D97-AF65-F5344CB8AC3E}">
        <p14:creationId xmlns:p14="http://schemas.microsoft.com/office/powerpoint/2010/main" val="3097240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frame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758"/>
            <a:ext cx="3060000" cy="6494400"/>
          </a:xfrm>
          <a:prstGeom prst="rect">
            <a:avLst/>
          </a:prstGeom>
          <a:solidFill>
            <a:schemeClr val="bg1">
              <a:lumMod val="75000"/>
            </a:schemeClr>
          </a:solidFill>
        </p:spPr>
        <p:txBody>
          <a:bodyPr/>
          <a:lstStyle>
            <a:lvl1pPr marL="0" marR="0" indent="0" algn="l" defTabSz="914400" rtl="0" eaLnBrk="1" fontAlgn="base" latinLnBrk="0" hangingPunct="1">
              <a:lnSpc>
                <a:spcPct val="100000"/>
              </a:lnSpc>
              <a:spcBef>
                <a:spcPct val="0"/>
              </a:spcBef>
              <a:spcAft>
                <a:spcPct val="30000"/>
              </a:spcAft>
              <a:buClr>
                <a:schemeClr val="accent1"/>
              </a:buClr>
              <a:buSzTx/>
              <a:buFont typeface="Times" pitchFamily="18" charset="0"/>
              <a:buNone/>
              <a:tabLst/>
              <a:defRPr sz="1600" baseline="0">
                <a:solidFill>
                  <a:srgbClr val="0070C0"/>
                </a:solidFill>
              </a:defRPr>
            </a:lvl1pPr>
          </a:lstStyle>
          <a:p>
            <a:pPr lvl="0"/>
            <a:r>
              <a:rPr lang="en-GB" dirty="0"/>
              <a:t>Click the icon below to insert a picture. Or delete this picture frame if not required.</a:t>
            </a:r>
          </a:p>
        </p:txBody>
      </p:sp>
      <p:sp>
        <p:nvSpPr>
          <p:cNvPr id="5" name="Text Placeholder 5"/>
          <p:cNvSpPr>
            <a:spLocks noGrp="1"/>
          </p:cNvSpPr>
          <p:nvPr>
            <p:ph type="body" sz="quarter" idx="11"/>
          </p:nvPr>
        </p:nvSpPr>
        <p:spPr>
          <a:xfrm>
            <a:off x="3563888" y="1268760"/>
            <a:ext cx="5040312" cy="4463703"/>
          </a:xfrm>
          <a:prstGeom prst="rect">
            <a:avLst/>
          </a:prstGeom>
        </p:spPr>
        <p:txBody>
          <a:bodyPr/>
          <a:lstStyle>
            <a:lvl1pPr marL="0" indent="0">
              <a:buNone/>
              <a:defRPr sz="2400"/>
            </a:lvl1pPr>
            <a:lvl2pPr marL="0" indent="0">
              <a:buNone/>
              <a:defRPr sz="2000"/>
            </a:lvl2pPr>
            <a:lvl3pPr marL="228600" indent="-228600">
              <a:defRPr sz="2000"/>
            </a:lvl3pPr>
            <a:lvl4pPr marL="536575" indent="-228600">
              <a:defRPr/>
            </a:lvl4pPr>
            <a:lvl5pPr marL="80645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8"/>
          <p:cNvSpPr>
            <a:spLocks noGrp="1"/>
          </p:cNvSpPr>
          <p:nvPr>
            <p:ph type="title"/>
          </p:nvPr>
        </p:nvSpPr>
        <p:spPr>
          <a:xfrm>
            <a:off x="3564087" y="358775"/>
            <a:ext cx="5040361" cy="792163"/>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771693930"/>
      </p:ext>
    </p:extLst>
  </p:cSld>
  <p:clrMapOvr>
    <a:masterClrMapping/>
  </p:clrMapOvr>
  <p:transition spd="med">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1752601" y="1"/>
            <a:ext cx="739140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1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grpSp>
        <p:nvGrpSpPr>
          <p:cNvPr id="16" name="Group 32"/>
          <p:cNvGrpSpPr/>
          <p:nvPr userDrawn="1"/>
        </p:nvGrpSpPr>
        <p:grpSpPr>
          <a:xfrm>
            <a:off x="968592" y="6170991"/>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Tree>
    <p:extLst>
      <p:ext uri="{BB962C8B-B14F-4D97-AF65-F5344CB8AC3E}">
        <p14:creationId xmlns:p14="http://schemas.microsoft.com/office/powerpoint/2010/main" val="68161274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15820"/>
            <a:ext cx="8077200" cy="821094"/>
          </a:xfrm>
        </p:spPr>
        <p:txBody>
          <a:bodyPr/>
          <a:lstStyle>
            <a:lvl1pPr>
              <a:defRPr/>
            </a:lvl1pPr>
          </a:lstStyle>
          <a:p>
            <a:r>
              <a:rPr lang="en-GB" noProof="0" dirty="0"/>
              <a:t>Click to edit Master title style</a:t>
            </a:r>
          </a:p>
        </p:txBody>
      </p:sp>
      <p:sp>
        <p:nvSpPr>
          <p:cNvPr id="31" name="Content Placeholder 26"/>
          <p:cNvSpPr>
            <a:spLocks noGrp="1"/>
          </p:cNvSpPr>
          <p:nvPr>
            <p:ph sz="quarter" idx="15"/>
          </p:nvPr>
        </p:nvSpPr>
        <p:spPr>
          <a:xfrm>
            <a:off x="533400" y="1614196"/>
            <a:ext cx="8077200" cy="4558004"/>
          </a:xfrm>
        </p:spPr>
        <p:txBody>
          <a:bodyPr/>
          <a:lstStyle>
            <a:lvl1pPr>
              <a:spcAft>
                <a:spcPts val="600"/>
              </a:spcAft>
              <a:defRPr baseline="0"/>
            </a:lvl1pPr>
            <a:lvl2pPr marL="216000" indent="-216000">
              <a:spcAft>
                <a:spcPts val="600"/>
              </a:spcAft>
              <a:defRPr/>
            </a:lvl2pPr>
            <a:lvl3pPr marL="432000" indent="-216000">
              <a:spcAft>
                <a:spcPts val="600"/>
              </a:spcAft>
              <a:defRPr/>
            </a:lvl3pPr>
            <a:lvl4pPr marL="648000" indent="-216000">
              <a:spcAft>
                <a:spcPts val="600"/>
              </a:spcAft>
              <a:defRPr/>
            </a:lvl4pPr>
            <a:lvl5pPr marL="864000" indent="-216000">
              <a:spcAft>
                <a:spcPts val="600"/>
              </a:spcAft>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5" name="Shape 14"/>
          <p:cNvCxnSpPr/>
          <p:nvPr/>
        </p:nvCxnSpPr>
        <p:spPr>
          <a:xfrm rot="5400000" flipH="1" flipV="1">
            <a:off x="4423800" y="-3514479"/>
            <a:ext cx="1440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8" name="Footer Placeholder 7"/>
          <p:cNvSpPr>
            <a:spLocks noGrp="1"/>
          </p:cNvSpPr>
          <p:nvPr>
            <p:ph type="ftr" sz="quarter" idx="17"/>
          </p:nvPr>
        </p:nvSpPr>
        <p:spPr>
          <a:xfrm>
            <a:off x="530352" y="6324600"/>
            <a:ext cx="2670048" cy="150876"/>
          </a:xfrm>
        </p:spPr>
        <p:txBody>
          <a:bodyPr/>
          <a:lstStyle/>
          <a:p>
            <a:r>
              <a:rPr lang="en-US" dirty="0">
                <a:solidFill>
                  <a:srgbClr val="000000"/>
                </a:solidFill>
              </a:rPr>
              <a:t>Guidance for ICAEW members</a:t>
            </a:r>
          </a:p>
        </p:txBody>
      </p:sp>
      <p:sp>
        <p:nvSpPr>
          <p:cNvPr id="9" name="Slide Number Placeholder 8"/>
          <p:cNvSpPr>
            <a:spLocks noGrp="1"/>
          </p:cNvSpPr>
          <p:nvPr>
            <p:ph type="sldNum" sz="quarter" idx="18"/>
          </p:nvPr>
        </p:nvSpPr>
        <p:spPr/>
        <p:txBody>
          <a:bodyPr/>
          <a:lstStyle/>
          <a:p>
            <a:r>
              <a:rPr lang="en-US" dirty="0">
                <a:solidFill>
                  <a:srgbClr val="000000"/>
                </a:solidFill>
              </a:rPr>
              <a:t>Slide </a:t>
            </a:r>
            <a:fld id="{AF896E45-9483-4A19-AB3A-2242712E9D5F}"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229413741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28" name="Content Placeholder 26"/>
          <p:cNvSpPr>
            <a:spLocks noGrp="1"/>
          </p:cNvSpPr>
          <p:nvPr>
            <p:ph sz="quarter" idx="14"/>
          </p:nvPr>
        </p:nvSpPr>
        <p:spPr>
          <a:xfrm>
            <a:off x="533400" y="1752601"/>
            <a:ext cx="3962400" cy="441959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1" name="Content Placeholder 26"/>
          <p:cNvSpPr>
            <a:spLocks noGrp="1"/>
          </p:cNvSpPr>
          <p:nvPr>
            <p:ph sz="quarter" idx="15"/>
          </p:nvPr>
        </p:nvSpPr>
        <p:spPr>
          <a:xfrm>
            <a:off x="4648201" y="1752600"/>
            <a:ext cx="3962399" cy="441960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8" name="Footer Placeholder 7"/>
          <p:cNvSpPr>
            <a:spLocks noGrp="1"/>
          </p:cNvSpPr>
          <p:nvPr>
            <p:ph type="ftr" sz="quarter" idx="17"/>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8"/>
          </p:nvPr>
        </p:nvSpPr>
        <p:spPr/>
        <p:txBody>
          <a:bodyPr/>
          <a:lstStyle/>
          <a:p>
            <a:r>
              <a:rPr lang="en-US" dirty="0">
                <a:solidFill>
                  <a:srgbClr val="000000"/>
                </a:solidFill>
              </a:rPr>
              <a:t>Slide </a:t>
            </a:r>
            <a:fld id="{5FFD2698-FC7C-449E-9B1E-E894ECF6602D}"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284957059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914400"/>
          </a:xfrm>
        </p:spPr>
        <p:txBody>
          <a:bodyPr/>
          <a:lstStyle/>
          <a:p>
            <a:r>
              <a:rPr lang="en-GB" noProof="0" dirty="0"/>
              <a:t>Click to edit Master title style</a:t>
            </a:r>
          </a:p>
        </p:txBody>
      </p:sp>
      <p:sp>
        <p:nvSpPr>
          <p:cNvPr id="27" name="Content Placeholder 26"/>
          <p:cNvSpPr>
            <a:spLocks noGrp="1"/>
          </p:cNvSpPr>
          <p:nvPr>
            <p:ph sz="quarter" idx="13"/>
          </p:nvPr>
        </p:nvSpPr>
        <p:spPr>
          <a:xfrm>
            <a:off x="533400" y="1752601"/>
            <a:ext cx="2590800" cy="441959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8" name="Content Placeholder 26"/>
          <p:cNvSpPr>
            <a:spLocks noGrp="1"/>
          </p:cNvSpPr>
          <p:nvPr>
            <p:ph sz="quarter" idx="14"/>
          </p:nvPr>
        </p:nvSpPr>
        <p:spPr>
          <a:xfrm>
            <a:off x="3276601" y="1752601"/>
            <a:ext cx="2590799" cy="441959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1" name="Content Placeholder 26"/>
          <p:cNvSpPr>
            <a:spLocks noGrp="1"/>
          </p:cNvSpPr>
          <p:nvPr>
            <p:ph sz="quarter" idx="15"/>
          </p:nvPr>
        </p:nvSpPr>
        <p:spPr>
          <a:xfrm>
            <a:off x="6019800" y="1752601"/>
            <a:ext cx="2590800" cy="441959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9" name="Shape 1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8" name="Footer Placeholder 7"/>
          <p:cNvSpPr>
            <a:spLocks noGrp="1"/>
          </p:cNvSpPr>
          <p:nvPr>
            <p:ph type="ftr" sz="quarter" idx="17"/>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8"/>
          </p:nvPr>
        </p:nvSpPr>
        <p:spPr/>
        <p:txBody>
          <a:bodyPr/>
          <a:lstStyle/>
          <a:p>
            <a:r>
              <a:rPr lang="en-US" dirty="0">
                <a:solidFill>
                  <a:srgbClr val="000000"/>
                </a:solidFill>
              </a:rPr>
              <a:t>Slide </a:t>
            </a:r>
            <a:fld id="{4DEB934A-1C5D-4144-83E4-61C0C61713E9}"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266685275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28" name="Content Placeholder 26"/>
          <p:cNvSpPr>
            <a:spLocks noGrp="1"/>
          </p:cNvSpPr>
          <p:nvPr>
            <p:ph sz="quarter" idx="14"/>
          </p:nvPr>
        </p:nvSpPr>
        <p:spPr>
          <a:xfrm>
            <a:off x="533400" y="3352800"/>
            <a:ext cx="3962400" cy="281940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1" name="Content Placeholder 26"/>
          <p:cNvSpPr>
            <a:spLocks noGrp="1"/>
          </p:cNvSpPr>
          <p:nvPr>
            <p:ph sz="quarter" idx="15"/>
          </p:nvPr>
        </p:nvSpPr>
        <p:spPr>
          <a:xfrm>
            <a:off x="4648199" y="3352800"/>
            <a:ext cx="3962401" cy="281940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Text Placeholder 12"/>
          <p:cNvSpPr>
            <a:spLocks noGrp="1"/>
          </p:cNvSpPr>
          <p:nvPr>
            <p:ph type="body" sz="quarter" idx="16"/>
          </p:nvPr>
        </p:nvSpPr>
        <p:spPr>
          <a:xfrm>
            <a:off x="533400" y="1752600"/>
            <a:ext cx="8077200" cy="1447800"/>
          </a:xfrm>
        </p:spPr>
        <p:txBody>
          <a:bodyPr/>
          <a:lstStyle/>
          <a:p>
            <a:pPr lvl="0"/>
            <a:r>
              <a:rPr lang="en-GB" noProof="0" dirty="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en-US" dirty="0">
                <a:solidFill>
                  <a:srgbClr val="000000"/>
                </a:solidFill>
              </a:rPr>
              <a:t>June 2016</a:t>
            </a:r>
          </a:p>
        </p:txBody>
      </p:sp>
      <p:sp>
        <p:nvSpPr>
          <p:cNvPr id="8" name="Footer Placeholder 7"/>
          <p:cNvSpPr>
            <a:spLocks noGrp="1"/>
          </p:cNvSpPr>
          <p:nvPr>
            <p:ph type="ftr" sz="quarter" idx="18"/>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9"/>
          </p:nvPr>
        </p:nvSpPr>
        <p:spPr/>
        <p:txBody>
          <a:bodyPr/>
          <a:lstStyle/>
          <a:p>
            <a:r>
              <a:rPr lang="en-US" dirty="0">
                <a:solidFill>
                  <a:srgbClr val="000000"/>
                </a:solidFill>
              </a:rPr>
              <a:t>Slide </a:t>
            </a:r>
            <a:fld id="{9F4D1ECA-55CD-4ABA-AF0A-CC979A3C9BAE}"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64047841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28" name="Content Placeholder 26"/>
          <p:cNvSpPr>
            <a:spLocks noGrp="1"/>
          </p:cNvSpPr>
          <p:nvPr>
            <p:ph sz="quarter" idx="14"/>
          </p:nvPr>
        </p:nvSpPr>
        <p:spPr>
          <a:xfrm>
            <a:off x="6019800" y="1752600"/>
            <a:ext cx="2590800" cy="2133600"/>
          </a:xfrm>
        </p:spPr>
        <p:txBody>
          <a:bodyPr/>
          <a:lstStyle/>
          <a:p>
            <a:pPr lvl="0"/>
            <a:r>
              <a:rPr lang="en-GB" noProof="0" dirty="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GB" noProof="0" dirty="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GB" noProof="0" dirty="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en-US" dirty="0">
                <a:solidFill>
                  <a:srgbClr val="000000"/>
                </a:solidFill>
              </a:rPr>
              <a:t>June 2016</a:t>
            </a:r>
          </a:p>
        </p:txBody>
      </p:sp>
      <p:sp>
        <p:nvSpPr>
          <p:cNvPr id="8" name="Footer Placeholder 7"/>
          <p:cNvSpPr>
            <a:spLocks noGrp="1"/>
          </p:cNvSpPr>
          <p:nvPr>
            <p:ph type="ftr" sz="quarter" idx="18"/>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9"/>
          </p:nvPr>
        </p:nvSpPr>
        <p:spPr/>
        <p:txBody>
          <a:bodyPr/>
          <a:lstStyle/>
          <a:p>
            <a:r>
              <a:rPr lang="en-US" dirty="0">
                <a:solidFill>
                  <a:srgbClr val="000000"/>
                </a:solidFill>
              </a:rPr>
              <a:t>Slide </a:t>
            </a:r>
            <a:fld id="{BC596E89-AA05-4662-B0D8-BC92A6023176}"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398127486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GB" noProof="0" dirty="0"/>
              <a:t>Click to edit Master text styles</a:t>
            </a:r>
          </a:p>
        </p:txBody>
      </p:sp>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31" name="Content Placeholder 26"/>
          <p:cNvSpPr>
            <a:spLocks noGrp="1"/>
          </p:cNvSpPr>
          <p:nvPr>
            <p:ph sz="quarter" idx="15"/>
          </p:nvPr>
        </p:nvSpPr>
        <p:spPr>
          <a:xfrm>
            <a:off x="533400" y="4038600"/>
            <a:ext cx="2590800" cy="2133600"/>
          </a:xfrm>
        </p:spPr>
        <p:txBody>
          <a:bodyPr/>
          <a:lstStyle/>
          <a:p>
            <a:pPr lvl="0"/>
            <a:r>
              <a:rPr lang="en-GB" noProof="0" dirty="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GB" noProof="0" dirty="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en-US" dirty="0">
                <a:solidFill>
                  <a:srgbClr val="000000"/>
                </a:solidFill>
              </a:rPr>
              <a:t>June 2016</a:t>
            </a:r>
          </a:p>
        </p:txBody>
      </p:sp>
      <p:sp>
        <p:nvSpPr>
          <p:cNvPr id="8" name="Footer Placeholder 7"/>
          <p:cNvSpPr>
            <a:spLocks noGrp="1"/>
          </p:cNvSpPr>
          <p:nvPr>
            <p:ph type="ftr" sz="quarter" idx="18"/>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9"/>
          </p:nvPr>
        </p:nvSpPr>
        <p:spPr/>
        <p:txBody>
          <a:bodyPr/>
          <a:lstStyle/>
          <a:p>
            <a:r>
              <a:rPr lang="en-US" dirty="0">
                <a:solidFill>
                  <a:srgbClr val="000000"/>
                </a:solidFill>
              </a:rPr>
              <a:t>Slide </a:t>
            </a:r>
            <a:fld id="{312A012A-F594-4EEA-B1BB-697F69A838D2}"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161285904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GB" noProof="1"/>
              <a:t>Click to edit Master title style</a:t>
            </a:r>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GB" noProof="1"/>
              <a:t>Click to edit Master text styles</a:t>
            </a:r>
          </a:p>
          <a:p>
            <a:pPr lvl="1"/>
            <a:r>
              <a:rPr lang="en-GB" noProof="1"/>
              <a:t>Second level</a:t>
            </a:r>
          </a:p>
          <a:p>
            <a:pPr lvl="2"/>
            <a:r>
              <a:rPr lang="en-GB" noProof="1"/>
              <a:t>Third level</a:t>
            </a:r>
          </a:p>
          <a:p>
            <a:pPr lvl="3"/>
            <a:r>
              <a:rPr lang="en-GB" noProof="1"/>
              <a:t>Fourth level</a:t>
            </a:r>
          </a:p>
          <a:p>
            <a:pPr lvl="4"/>
            <a:r>
              <a:rPr lang="en-GB" noProof="1"/>
              <a:t>Fifth level</a:t>
            </a:r>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GB" noProof="1"/>
              <a:t>Click to edit Master text styles</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en-US" dirty="0">
                <a:solidFill>
                  <a:srgbClr val="000000"/>
                </a:solidFill>
              </a:rPr>
              <a:t>June 2016</a:t>
            </a:r>
          </a:p>
        </p:txBody>
      </p:sp>
      <p:sp>
        <p:nvSpPr>
          <p:cNvPr id="8" name="Footer Placeholder 7"/>
          <p:cNvSpPr>
            <a:spLocks noGrp="1"/>
          </p:cNvSpPr>
          <p:nvPr>
            <p:ph type="ftr" sz="quarter" idx="18"/>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9"/>
          </p:nvPr>
        </p:nvSpPr>
        <p:spPr/>
        <p:txBody>
          <a:bodyPr/>
          <a:lstStyle/>
          <a:p>
            <a:r>
              <a:rPr lang="en-US" dirty="0">
                <a:solidFill>
                  <a:srgbClr val="000000"/>
                </a:solidFill>
              </a:rPr>
              <a:t>Slide </a:t>
            </a:r>
            <a:fld id="{F8912D26-58AE-4095-873D-99352F1B3466}"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300198790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7" name="Date Placeholder 6"/>
          <p:cNvSpPr>
            <a:spLocks noGrp="1"/>
          </p:cNvSpPr>
          <p:nvPr>
            <p:ph type="dt" sz="half" idx="10"/>
          </p:nvPr>
        </p:nvSpPr>
        <p:spPr/>
        <p:txBody>
          <a:bodyPr/>
          <a:lstStyle/>
          <a:p>
            <a:r>
              <a:rPr lang="en-US" dirty="0">
                <a:solidFill>
                  <a:srgbClr val="000000"/>
                </a:solidFill>
              </a:rPr>
              <a:t>June 2016</a:t>
            </a:r>
          </a:p>
        </p:txBody>
      </p:sp>
      <p:sp>
        <p:nvSpPr>
          <p:cNvPr id="8" name="Footer Placeholder 7"/>
          <p:cNvSpPr>
            <a:spLocks noGrp="1"/>
          </p:cNvSpPr>
          <p:nvPr>
            <p:ph type="ftr" sz="quarter" idx="11"/>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2"/>
          </p:nvPr>
        </p:nvSpPr>
        <p:spPr/>
        <p:txBody>
          <a:bodyPr/>
          <a:lstStyle/>
          <a:p>
            <a:r>
              <a:rPr lang="en-US" dirty="0">
                <a:solidFill>
                  <a:srgbClr val="000000"/>
                </a:solidFill>
              </a:rPr>
              <a:t>Slide </a:t>
            </a:r>
            <a:fld id="{9325B83A-AC49-440A-B437-C0DCF22AAF44}"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100836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737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552" y="1268760"/>
            <a:ext cx="4038600" cy="4525963"/>
          </a:xfrm>
          <a:prstGeom prst="rect">
            <a:avLst/>
          </a:prstGeom>
        </p:spPr>
        <p:txBody>
          <a:bodyPr/>
          <a:lstStyle>
            <a:lvl1pPr marL="342900" marR="0" indent="-342900" algn="l" defTabSz="914400" rtl="0" eaLnBrk="1" fontAlgn="base" latinLnBrk="0" hangingPunct="1">
              <a:lnSpc>
                <a:spcPct val="100000"/>
              </a:lnSpc>
              <a:spcBef>
                <a:spcPct val="0"/>
              </a:spcBef>
              <a:spcAft>
                <a:spcPct val="30000"/>
              </a:spcAft>
              <a:buClr>
                <a:srgbClr val="CC0000"/>
              </a:buClr>
              <a:buSzTx/>
              <a:buFont typeface="Times" charset="0"/>
              <a:buChar char="•"/>
              <a:tabLst/>
              <a:defRPr sz="2800"/>
            </a:lvl1pPr>
            <a:lvl2pPr marL="742950" marR="0" indent="-285750" algn="l" defTabSz="914400" rtl="0" eaLnBrk="1" fontAlgn="base" latinLnBrk="0" hangingPunct="1">
              <a:lnSpc>
                <a:spcPct val="100000"/>
              </a:lnSpc>
              <a:spcBef>
                <a:spcPct val="0"/>
              </a:spcBef>
              <a:spcAft>
                <a:spcPct val="30000"/>
              </a:spcAft>
              <a:buClr>
                <a:srgbClr val="CC0000"/>
              </a:buClr>
              <a:buSzTx/>
              <a:buFont typeface="Times" charset="0"/>
              <a:buChar char="–"/>
              <a:tabLst/>
              <a:defRPr sz="2400"/>
            </a:lvl2pPr>
            <a:lvl3pPr marL="1085850" marR="0" indent="-228600" algn="l" defTabSz="914400" rtl="0" eaLnBrk="1" fontAlgn="base" latinLnBrk="0" hangingPunct="1">
              <a:lnSpc>
                <a:spcPct val="100000"/>
              </a:lnSpc>
              <a:spcBef>
                <a:spcPct val="0"/>
              </a:spcBef>
              <a:spcAft>
                <a:spcPct val="30000"/>
              </a:spcAft>
              <a:buClr>
                <a:srgbClr val="CC0000"/>
              </a:buClr>
              <a:buSzTx/>
              <a:buFont typeface="Times" charset="0"/>
              <a:buChar char="–"/>
              <a:tabLst/>
              <a:defRPr sz="2000"/>
            </a:lvl3pPr>
            <a:lvl4pPr marL="1428750" marR="0" indent="-228600" algn="l" defTabSz="914400" rtl="0" eaLnBrk="1" fontAlgn="base" latinLnBrk="0" hangingPunct="1">
              <a:lnSpc>
                <a:spcPct val="110000"/>
              </a:lnSpc>
              <a:spcBef>
                <a:spcPct val="0"/>
              </a:spcBef>
              <a:spcAft>
                <a:spcPct val="0"/>
              </a:spcAft>
              <a:buClr>
                <a:srgbClr val="CC0000"/>
              </a:buClr>
              <a:buSzTx/>
              <a:buFont typeface="Times" charset="0"/>
              <a:buNone/>
              <a:tabLst/>
              <a:defRPr sz="1800"/>
            </a:lvl4pPr>
            <a:lvl5pPr marL="1771650" marR="0" indent="-228600" algn="l" defTabSz="914400" rtl="0" eaLnBrk="1" fontAlgn="base" latinLnBrk="0" hangingPunct="1">
              <a:lnSpc>
                <a:spcPct val="110000"/>
              </a:lnSpc>
              <a:spcBef>
                <a:spcPct val="0"/>
              </a:spcBef>
              <a:spcAft>
                <a:spcPct val="0"/>
              </a:spcAft>
              <a:buClr>
                <a:srgbClr val="CC0000"/>
              </a:buClr>
              <a:buSzTx/>
              <a:buFont typeface="Times" charset="0"/>
              <a:buNone/>
              <a:tabLst/>
              <a:defRPr sz="180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4" name="Content Placeholder 3"/>
          <p:cNvSpPr>
            <a:spLocks noGrp="1"/>
          </p:cNvSpPr>
          <p:nvPr>
            <p:ph sz="half" idx="2"/>
          </p:nvPr>
        </p:nvSpPr>
        <p:spPr>
          <a:xfrm>
            <a:off x="4781872" y="1268760"/>
            <a:ext cx="4038600" cy="4525963"/>
          </a:xfrm>
          <a:prstGeom prst="rect">
            <a:avLst/>
          </a:prstGeom>
        </p:spPr>
        <p:txBody>
          <a:bodyPr/>
          <a:lstStyle>
            <a:lvl1pPr marL="342900" marR="0" indent="-342900" algn="l" defTabSz="914400" rtl="0" eaLnBrk="1" fontAlgn="base" latinLnBrk="0" hangingPunct="1">
              <a:lnSpc>
                <a:spcPct val="100000"/>
              </a:lnSpc>
              <a:spcBef>
                <a:spcPct val="0"/>
              </a:spcBef>
              <a:spcAft>
                <a:spcPct val="30000"/>
              </a:spcAft>
              <a:buClr>
                <a:srgbClr val="CC0000"/>
              </a:buClr>
              <a:buSzTx/>
              <a:buFont typeface="Times" charset="0"/>
              <a:buChar char="•"/>
              <a:tabLst/>
              <a:defRPr sz="2800"/>
            </a:lvl1pPr>
            <a:lvl2pPr marL="742950" marR="0" indent="-285750" algn="l" defTabSz="914400" rtl="0" eaLnBrk="1" fontAlgn="base" latinLnBrk="0" hangingPunct="1">
              <a:lnSpc>
                <a:spcPct val="100000"/>
              </a:lnSpc>
              <a:spcBef>
                <a:spcPct val="0"/>
              </a:spcBef>
              <a:spcAft>
                <a:spcPct val="30000"/>
              </a:spcAft>
              <a:buClr>
                <a:srgbClr val="CC0000"/>
              </a:buClr>
              <a:buSzTx/>
              <a:buFont typeface="Times" charset="0"/>
              <a:buChar char="–"/>
              <a:tabLst/>
              <a:defRPr sz="2400"/>
            </a:lvl2pPr>
            <a:lvl3pPr marL="1085850" marR="0" indent="-228600" algn="l" defTabSz="914400" rtl="0" eaLnBrk="1" fontAlgn="base" latinLnBrk="0" hangingPunct="1">
              <a:lnSpc>
                <a:spcPct val="100000"/>
              </a:lnSpc>
              <a:spcBef>
                <a:spcPct val="0"/>
              </a:spcBef>
              <a:spcAft>
                <a:spcPct val="30000"/>
              </a:spcAft>
              <a:buClr>
                <a:srgbClr val="CC0000"/>
              </a:buClr>
              <a:buSzTx/>
              <a:buFont typeface="Times" charset="0"/>
              <a:buChar char="–"/>
              <a:tabLst/>
              <a:defRPr sz="2000"/>
            </a:lvl3pPr>
            <a:lvl4pPr marL="1428750" marR="0" indent="-228600" algn="l" defTabSz="914400" rtl="0" eaLnBrk="1" fontAlgn="base" latinLnBrk="0" hangingPunct="1">
              <a:lnSpc>
                <a:spcPct val="110000"/>
              </a:lnSpc>
              <a:spcBef>
                <a:spcPct val="0"/>
              </a:spcBef>
              <a:spcAft>
                <a:spcPct val="0"/>
              </a:spcAft>
              <a:buClr>
                <a:srgbClr val="CC0000"/>
              </a:buClr>
              <a:buSzTx/>
              <a:buFont typeface="Times" charset="0"/>
              <a:buNone/>
              <a:tabLst/>
              <a:defRPr sz="1800"/>
            </a:lvl4pPr>
            <a:lvl5pPr marL="1771650" marR="0" indent="-228600" algn="l" defTabSz="914400" rtl="0" eaLnBrk="1" fontAlgn="base" latinLnBrk="0" hangingPunct="1">
              <a:lnSpc>
                <a:spcPct val="110000"/>
              </a:lnSpc>
              <a:spcBef>
                <a:spcPct val="0"/>
              </a:spcBef>
              <a:spcAft>
                <a:spcPct val="0"/>
              </a:spcAft>
              <a:buClr>
                <a:srgbClr val="CC0000"/>
              </a:buClr>
              <a:buSzTx/>
              <a:buFont typeface="Times" charset="0"/>
              <a:buNone/>
              <a:tabLst/>
              <a:defRPr sz="180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3330114194"/>
      </p:ext>
    </p:extLst>
  </p:cSld>
  <p:clrMapOvr>
    <a:masterClrMapping/>
  </p:clrMapOvr>
  <p:transition spd="med">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dirty="0">
                <a:solidFill>
                  <a:srgbClr val="000000"/>
                </a:solidFill>
              </a:rPr>
              <a:t>June 2016</a:t>
            </a:r>
          </a:p>
        </p:txBody>
      </p:sp>
      <p:sp>
        <p:nvSpPr>
          <p:cNvPr id="7" name="Footer Placeholder 6"/>
          <p:cNvSpPr>
            <a:spLocks noGrp="1"/>
          </p:cNvSpPr>
          <p:nvPr>
            <p:ph type="ftr" sz="quarter" idx="11"/>
          </p:nvPr>
        </p:nvSpPr>
        <p:spPr/>
        <p:txBody>
          <a:bodyPr/>
          <a:lstStyle/>
          <a:p>
            <a:r>
              <a:rPr lang="en-US" dirty="0">
                <a:solidFill>
                  <a:srgbClr val="000000"/>
                </a:solidFill>
              </a:rPr>
              <a:t>Guidance for ICAEW members</a:t>
            </a:r>
          </a:p>
        </p:txBody>
      </p:sp>
      <p:sp>
        <p:nvSpPr>
          <p:cNvPr id="8" name="Slide Number Placeholder 7"/>
          <p:cNvSpPr>
            <a:spLocks noGrp="1"/>
          </p:cNvSpPr>
          <p:nvPr>
            <p:ph type="sldNum" sz="quarter" idx="12"/>
          </p:nvPr>
        </p:nvSpPr>
        <p:spPr/>
        <p:txBody>
          <a:bodyPr/>
          <a:lstStyle/>
          <a:p>
            <a:r>
              <a:rPr lang="en-US" dirty="0">
                <a:solidFill>
                  <a:srgbClr val="000000"/>
                </a:solidFill>
              </a:rPr>
              <a:t>Slide </a:t>
            </a:r>
            <a:fld id="{8F5FE0DE-BC01-4F89-9915-85FF5903E7AB}" type="slidenum">
              <a:rPr lang="en-US" smtClean="0">
                <a:solidFill>
                  <a:srgbClr val="000000"/>
                </a:solidFill>
              </a:rPr>
              <a:pPr/>
              <a:t>‹#›</a:t>
            </a:fld>
            <a:endParaRPr lang="en-US" dirty="0">
              <a:solidFill>
                <a:srgbClr val="000000"/>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144127279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n-GB" noProof="0" dirty="0"/>
              <a:t>Click to edit Master title style</a:t>
            </a:r>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8" name="Footer Placeholder 7"/>
          <p:cNvSpPr>
            <a:spLocks noGrp="1"/>
          </p:cNvSpPr>
          <p:nvPr>
            <p:ph type="ftr" sz="quarter" idx="17"/>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8"/>
          </p:nvPr>
        </p:nvSpPr>
        <p:spPr/>
        <p:txBody>
          <a:bodyPr/>
          <a:lstStyle/>
          <a:p>
            <a:r>
              <a:rPr lang="en-US" dirty="0">
                <a:solidFill>
                  <a:srgbClr val="000000"/>
                </a:solidFill>
              </a:rPr>
              <a:t>Slide </a:t>
            </a:r>
            <a:fld id="{F6B7B889-4235-4A40-85FE-4140A97A37D8}"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345910711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n-GB" noProof="0" dirty="0"/>
              <a:t>Click to edit Master title style</a:t>
            </a:r>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lvl1pPr>
              <a:defRPr>
                <a:solidFill>
                  <a:schemeClr val="lt1"/>
                </a:solidFill>
              </a:defRPr>
            </a:lvl1pPr>
          </a:lstStyle>
          <a:p>
            <a:r>
              <a:rPr lang="en-US" dirty="0">
                <a:solidFill>
                  <a:srgbClr val="FFFFFF"/>
                </a:solidFill>
              </a:rPr>
              <a:t>June 2016</a:t>
            </a:r>
          </a:p>
        </p:txBody>
      </p:sp>
      <p:sp>
        <p:nvSpPr>
          <p:cNvPr id="9" name="Footer Placeholder 8"/>
          <p:cNvSpPr>
            <a:spLocks noGrp="1"/>
          </p:cNvSpPr>
          <p:nvPr>
            <p:ph type="ftr" sz="quarter" idx="11"/>
          </p:nvPr>
        </p:nvSpPr>
        <p:spPr/>
        <p:txBody>
          <a:bodyPr/>
          <a:lstStyle>
            <a:lvl1pPr>
              <a:defRPr>
                <a:solidFill>
                  <a:schemeClr val="lt1"/>
                </a:solidFill>
              </a:defRPr>
            </a:lvl1pPr>
          </a:lstStyle>
          <a:p>
            <a:r>
              <a:rPr lang="en-US" dirty="0">
                <a:solidFill>
                  <a:srgbClr val="FFFFFF"/>
                </a:solidFill>
              </a:rPr>
              <a:t>Guidance for ICAEW members</a:t>
            </a:r>
          </a:p>
        </p:txBody>
      </p:sp>
      <p:sp>
        <p:nvSpPr>
          <p:cNvPr id="10" name="Slide Number Placeholder 9"/>
          <p:cNvSpPr>
            <a:spLocks noGrp="1"/>
          </p:cNvSpPr>
          <p:nvPr>
            <p:ph type="sldNum" sz="quarter" idx="12"/>
          </p:nvPr>
        </p:nvSpPr>
        <p:spPr/>
        <p:txBody>
          <a:bodyPr/>
          <a:lstStyle>
            <a:lvl1pPr>
              <a:defRPr>
                <a:solidFill>
                  <a:schemeClr val="lt1"/>
                </a:solidFill>
              </a:defRPr>
            </a:lvl1pPr>
          </a:lstStyle>
          <a:p>
            <a:r>
              <a:rPr lang="en-US" dirty="0">
                <a:solidFill>
                  <a:srgbClr val="FFFFFF"/>
                </a:solidFill>
              </a:rPr>
              <a:t>Slide </a:t>
            </a:r>
            <a:fld id="{2DAF6166-5C2D-4AAA-A08D-533E665A4E16}" type="slidenum">
              <a:rPr lang="en-US" smtClean="0">
                <a:solidFill>
                  <a:srgbClr val="FFFFFF"/>
                </a:solidFill>
              </a:rPr>
              <a:pPr/>
              <a:t>‹#›</a:t>
            </a:fld>
            <a:endParaRPr lang="en-US" dirty="0">
              <a:solidFill>
                <a:srgbClr val="FFFFFF"/>
              </a:solidFill>
            </a:endParaRPr>
          </a:p>
        </p:txBody>
      </p:sp>
      <p:sp>
        <p:nvSpPr>
          <p:cNvPr id="12"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FFFFFF"/>
                </a:solidFill>
                <a:latin typeface="Arial"/>
                <a:cs typeface="+mn-cs"/>
              </a:rPr>
              <a:t>PwC</a:t>
            </a:r>
          </a:p>
        </p:txBody>
      </p:sp>
    </p:spTree>
    <p:extLst>
      <p:ext uri="{BB962C8B-B14F-4D97-AF65-F5344CB8AC3E}">
        <p14:creationId xmlns:p14="http://schemas.microsoft.com/office/powerpoint/2010/main" val="43397278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en-GB" noProof="0" dirty="0"/>
              <a:t>Click to edit Master title style</a:t>
            </a:r>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subtitle style</a:t>
            </a: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p>
            <a:r>
              <a:rPr lang="en-US" dirty="0">
                <a:solidFill>
                  <a:srgbClr val="000000"/>
                </a:solidFill>
              </a:rPr>
              <a:t>June 2016</a:t>
            </a:r>
          </a:p>
        </p:txBody>
      </p:sp>
      <p:sp>
        <p:nvSpPr>
          <p:cNvPr id="7" name="Footer Placeholder 6"/>
          <p:cNvSpPr>
            <a:spLocks noGrp="1"/>
          </p:cNvSpPr>
          <p:nvPr>
            <p:ph type="ftr" sz="quarter" idx="11"/>
          </p:nvPr>
        </p:nvSpPr>
        <p:spPr/>
        <p:txBody>
          <a:bodyPr/>
          <a:lstStyle/>
          <a:p>
            <a:r>
              <a:rPr lang="en-US" dirty="0">
                <a:solidFill>
                  <a:srgbClr val="000000"/>
                </a:solidFill>
              </a:rPr>
              <a:t>Guidance for ICAEW members</a:t>
            </a:r>
          </a:p>
        </p:txBody>
      </p:sp>
      <p:sp>
        <p:nvSpPr>
          <p:cNvPr id="8" name="Slide Number Placeholder 7"/>
          <p:cNvSpPr>
            <a:spLocks noGrp="1"/>
          </p:cNvSpPr>
          <p:nvPr>
            <p:ph type="sldNum" sz="quarter" idx="12"/>
          </p:nvPr>
        </p:nvSpPr>
        <p:spPr/>
        <p:txBody>
          <a:bodyPr/>
          <a:lstStyle/>
          <a:p>
            <a:r>
              <a:rPr lang="en-US" dirty="0">
                <a:solidFill>
                  <a:srgbClr val="000000"/>
                </a:solidFill>
              </a:rPr>
              <a:t>Slide </a:t>
            </a:r>
            <a:fld id="{45B85122-474D-41AC-AA6F-351C33690943}" type="slidenum">
              <a:rPr lang="en-US" smtClean="0">
                <a:solidFill>
                  <a:srgbClr val="000000"/>
                </a:solidFill>
              </a:rPr>
              <a:pPr/>
              <a:t>‹#›</a:t>
            </a:fld>
            <a:endParaRPr lang="en-US" dirty="0">
              <a:solidFill>
                <a:srgbClr val="000000"/>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294232530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1860549"/>
            <a:ext cx="5607600" cy="1066800"/>
          </a:xfrm>
        </p:spPr>
        <p:txBody>
          <a:bodyPr anchor="t" anchorCtr="0">
            <a:noAutofit/>
          </a:bodyPr>
          <a:lstStyle>
            <a:lvl1pPr>
              <a:lnSpc>
                <a:spcPct val="90000"/>
              </a:lnSpc>
              <a:defRPr sz="3200" baseline="0">
                <a:solidFill>
                  <a:schemeClr val="bg1"/>
                </a:solidFill>
              </a:defRPr>
            </a:lvl1pPr>
          </a:lstStyle>
          <a:p>
            <a:r>
              <a:rPr lang="en-GB" noProof="0" dirty="0"/>
              <a:t>Click to edit Master title style</a:t>
            </a:r>
          </a:p>
        </p:txBody>
      </p:sp>
      <p:cxnSp>
        <p:nvCxnSpPr>
          <p:cNvPr id="11" name="Shape 10"/>
          <p:cNvCxnSpPr/>
          <p:nvPr/>
        </p:nvCxnSpPr>
        <p:spPr>
          <a:xfrm rot="5400000" flipH="1" flipV="1">
            <a:off x="3189000" y="-1055400"/>
            <a:ext cx="144000" cy="57600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lvl1pPr>
              <a:defRPr>
                <a:solidFill>
                  <a:schemeClr val="lt1"/>
                </a:solidFill>
              </a:defRPr>
            </a:lvl1pPr>
          </a:lstStyle>
          <a:p>
            <a:r>
              <a:rPr lang="en-US" dirty="0">
                <a:solidFill>
                  <a:srgbClr val="FFFFFF"/>
                </a:solidFill>
              </a:rPr>
              <a:t>June 2016</a:t>
            </a:r>
          </a:p>
        </p:txBody>
      </p:sp>
      <p:sp>
        <p:nvSpPr>
          <p:cNvPr id="7" name="Footer Placeholder 6"/>
          <p:cNvSpPr>
            <a:spLocks noGrp="1"/>
          </p:cNvSpPr>
          <p:nvPr>
            <p:ph type="ftr" sz="quarter" idx="11"/>
          </p:nvPr>
        </p:nvSpPr>
        <p:spPr/>
        <p:txBody>
          <a:bodyPr/>
          <a:lstStyle>
            <a:lvl1pPr>
              <a:defRPr>
                <a:solidFill>
                  <a:schemeClr val="lt1"/>
                </a:solidFill>
              </a:defRPr>
            </a:lvl1pPr>
          </a:lstStyle>
          <a:p>
            <a:r>
              <a:rPr lang="en-US" dirty="0">
                <a:solidFill>
                  <a:srgbClr val="FFFFFF"/>
                </a:solidFill>
              </a:rPr>
              <a:t>Guidance for ICAEW members</a:t>
            </a:r>
          </a:p>
        </p:txBody>
      </p:sp>
      <p:sp>
        <p:nvSpPr>
          <p:cNvPr id="8" name="Slide Number Placeholder 7"/>
          <p:cNvSpPr>
            <a:spLocks noGrp="1"/>
          </p:cNvSpPr>
          <p:nvPr>
            <p:ph type="sldNum" sz="quarter" idx="12"/>
          </p:nvPr>
        </p:nvSpPr>
        <p:spPr/>
        <p:txBody>
          <a:bodyPr/>
          <a:lstStyle>
            <a:lvl1pPr>
              <a:defRPr>
                <a:solidFill>
                  <a:schemeClr val="lt1"/>
                </a:solidFill>
              </a:defRPr>
            </a:lvl1pPr>
          </a:lstStyle>
          <a:p>
            <a:r>
              <a:rPr lang="en-US" dirty="0">
                <a:solidFill>
                  <a:srgbClr val="FFFFFF"/>
                </a:solidFill>
              </a:rPr>
              <a:t>Slide </a:t>
            </a:r>
            <a:fld id="{73DE8B3E-620F-462D-8D46-BDBA5889C0D5}" type="slidenum">
              <a:rPr lang="en-US" smtClean="0">
                <a:solidFill>
                  <a:srgbClr val="FFFFFF"/>
                </a:solidFill>
              </a:rPr>
              <a:pPr/>
              <a:t>‹#›</a:t>
            </a:fld>
            <a:endParaRPr lang="en-US" dirty="0">
              <a:solidFill>
                <a:srgbClr val="FFFFFF"/>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FFFFFF"/>
                </a:solidFill>
                <a:latin typeface="Arial"/>
                <a:cs typeface="+mn-cs"/>
              </a:rPr>
              <a:t>PwC</a:t>
            </a:r>
          </a:p>
        </p:txBody>
      </p:sp>
    </p:spTree>
    <p:extLst>
      <p:ext uri="{BB962C8B-B14F-4D97-AF65-F5344CB8AC3E}">
        <p14:creationId xmlns:p14="http://schemas.microsoft.com/office/powerpoint/2010/main" val="127897424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en-GB" noProof="0" dirty="0"/>
              <a:t>Click to edit Master title style</a:t>
            </a:r>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Click to edit Master subtitle style</a:t>
            </a:r>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4"/>
          </p:nvPr>
        </p:nvSpPr>
        <p:spPr/>
        <p:txBody>
          <a:bodyPr/>
          <a:lstStyle>
            <a:lvl1pPr>
              <a:defRPr>
                <a:solidFill>
                  <a:schemeClr val="lt1"/>
                </a:solidFill>
              </a:defRPr>
            </a:lvl1pPr>
          </a:lstStyle>
          <a:p>
            <a:r>
              <a:rPr lang="en-US" dirty="0">
                <a:solidFill>
                  <a:srgbClr val="FFFFFF"/>
                </a:solidFill>
              </a:rPr>
              <a:t>June 2016</a:t>
            </a:r>
          </a:p>
        </p:txBody>
      </p:sp>
      <p:sp>
        <p:nvSpPr>
          <p:cNvPr id="7" name="Footer Placeholder 6"/>
          <p:cNvSpPr>
            <a:spLocks noGrp="1"/>
          </p:cNvSpPr>
          <p:nvPr>
            <p:ph type="ftr" sz="quarter" idx="15"/>
          </p:nvPr>
        </p:nvSpPr>
        <p:spPr/>
        <p:txBody>
          <a:bodyPr/>
          <a:lstStyle>
            <a:lvl1pPr>
              <a:defRPr>
                <a:solidFill>
                  <a:schemeClr val="lt1"/>
                </a:solidFill>
              </a:defRPr>
            </a:lvl1pPr>
          </a:lstStyle>
          <a:p>
            <a:r>
              <a:rPr lang="en-US" dirty="0">
                <a:solidFill>
                  <a:srgbClr val="FFFFFF"/>
                </a:solidFill>
              </a:rPr>
              <a:t>Guidance for ICAEW members</a:t>
            </a:r>
          </a:p>
        </p:txBody>
      </p:sp>
      <p:sp>
        <p:nvSpPr>
          <p:cNvPr id="8" name="Slide Number Placeholder 7"/>
          <p:cNvSpPr>
            <a:spLocks noGrp="1"/>
          </p:cNvSpPr>
          <p:nvPr>
            <p:ph type="sldNum" sz="quarter" idx="16"/>
          </p:nvPr>
        </p:nvSpPr>
        <p:spPr/>
        <p:txBody>
          <a:bodyPr/>
          <a:lstStyle>
            <a:lvl1pPr>
              <a:defRPr>
                <a:solidFill>
                  <a:schemeClr val="lt1"/>
                </a:solidFill>
              </a:defRPr>
            </a:lvl1pPr>
          </a:lstStyle>
          <a:p>
            <a:r>
              <a:rPr lang="en-US" dirty="0">
                <a:solidFill>
                  <a:srgbClr val="FFFFFF"/>
                </a:solidFill>
              </a:rPr>
              <a:t>Slide </a:t>
            </a:r>
            <a:fld id="{07CF116C-DEFD-4F41-8107-186132BFF1D1}" type="slidenum">
              <a:rPr lang="en-US" smtClean="0">
                <a:solidFill>
                  <a:srgbClr val="FFFFFF"/>
                </a:solidFill>
              </a:rPr>
              <a:pPr/>
              <a:t>‹#›</a:t>
            </a:fld>
            <a:endParaRPr lang="en-US" dirty="0">
              <a:solidFill>
                <a:srgbClr val="FFFFFF"/>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FFFFFF"/>
                </a:solidFill>
                <a:latin typeface="Arial"/>
                <a:cs typeface="+mn-cs"/>
              </a:rPr>
              <a:t>PwC</a:t>
            </a:r>
          </a:p>
        </p:txBody>
      </p:sp>
    </p:spTree>
    <p:extLst>
      <p:ext uri="{BB962C8B-B14F-4D97-AF65-F5344CB8AC3E}">
        <p14:creationId xmlns:p14="http://schemas.microsoft.com/office/powerpoint/2010/main" val="329224181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096257" y="-2734056"/>
            <a:ext cx="152399" cy="683971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n-GB" noProof="0" dirty="0"/>
              <a:t>Click to add the presentation’s main title</a:t>
            </a:r>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grpSp>
        <p:nvGrpSpPr>
          <p:cNvPr id="102" name="Group 101"/>
          <p:cNvGrpSpPr>
            <a:grpSpLocks noChangeAspect="1"/>
          </p:cNvGrpSpPr>
          <p:nvPr userDrawn="1"/>
        </p:nvGrpSpPr>
        <p:grpSpPr>
          <a:xfrm>
            <a:off x="968592" y="5768681"/>
            <a:ext cx="1232283"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grpSp>
    </p:spTree>
    <p:extLst>
      <p:ext uri="{BB962C8B-B14F-4D97-AF65-F5344CB8AC3E}">
        <p14:creationId xmlns:p14="http://schemas.microsoft.com/office/powerpoint/2010/main" val="169558648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Cover Slide: Client Logo">
    <p:spTree>
      <p:nvGrpSpPr>
        <p:cNvPr id="1" name=""/>
        <p:cNvGrpSpPr/>
        <p:nvPr/>
      </p:nvGrpSpPr>
      <p:grpSpPr>
        <a:xfrm>
          <a:off x="0" y="0"/>
          <a:ext cx="0" cy="0"/>
          <a:chOff x="0" y="0"/>
          <a:chExt cx="0" cy="0"/>
        </a:xfrm>
      </p:grpSpPr>
      <p:grpSp>
        <p:nvGrpSpPr>
          <p:cNvPr id="32" name="Group 31"/>
          <p:cNvGrpSpPr/>
          <p:nvPr userDrawn="1"/>
        </p:nvGrpSpPr>
        <p:grpSpPr bwMode="gray">
          <a:xfrm>
            <a:off x="1752601" y="1"/>
            <a:ext cx="739140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
        <p:nvSpPr>
          <p:cNvPr id="4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46"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47" name="Text Placeholder 31"/>
          <p:cNvSpPr>
            <a:spLocks noGrp="1"/>
          </p:cNvSpPr>
          <p:nvPr>
            <p:ph type="body" sz="quarter" idx="10" hasCustomPrompt="1"/>
          </p:nvPr>
        </p:nvSpPr>
        <p:spPr bwMode="white">
          <a:xfrm>
            <a:off x="1895475" y="374904"/>
            <a:ext cx="2066925"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grpSp>
        <p:nvGrpSpPr>
          <p:cNvPr id="96" name="Group 32"/>
          <p:cNvGrpSpPr/>
          <p:nvPr/>
        </p:nvGrpSpPr>
        <p:grpSpPr>
          <a:xfrm>
            <a:off x="968592" y="6170991"/>
            <a:ext cx="9144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Tree>
    <p:extLst>
      <p:ext uri="{BB962C8B-B14F-4D97-AF65-F5344CB8AC3E}">
        <p14:creationId xmlns:p14="http://schemas.microsoft.com/office/powerpoint/2010/main" val="172784817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56"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n-US" noProof="0" dirty="0"/>
              <a:t>Click icon to add picture</a:t>
            </a:r>
            <a:endParaRPr lang="en-GB" noProof="0" dirty="0"/>
          </a:p>
        </p:txBody>
      </p:sp>
      <p:grpSp>
        <p:nvGrpSpPr>
          <p:cNvPr id="18" name="Group 32"/>
          <p:cNvGrpSpPr/>
          <p:nvPr userDrawn="1"/>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Tree>
    <p:extLst>
      <p:ext uri="{BB962C8B-B14F-4D97-AF65-F5344CB8AC3E}">
        <p14:creationId xmlns:p14="http://schemas.microsoft.com/office/powerpoint/2010/main" val="14554981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grpSp>
        <p:nvGrpSpPr>
          <p:cNvPr id="11" name="Group 32"/>
          <p:cNvGrpSpPr/>
          <p:nvPr userDrawn="1"/>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Tree>
    <p:extLst>
      <p:ext uri="{BB962C8B-B14F-4D97-AF65-F5344CB8AC3E}">
        <p14:creationId xmlns:p14="http://schemas.microsoft.com/office/powerpoint/2010/main" val="8878855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3328011"/>
      </p:ext>
    </p:extLst>
  </p:cSld>
  <p:clrMapOvr>
    <a:masterClrMapping/>
  </p:clrMapOvr>
  <p:transition spd="med">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Closing Statem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533400" y="5867400"/>
            <a:ext cx="8077200" cy="762000"/>
          </a:xfrm>
        </p:spPr>
        <p:txBody>
          <a:bodyPr anchor="b"/>
          <a:lstStyle>
            <a:lvl1pPr>
              <a:defRPr sz="900">
                <a:latin typeface="Arial" pitchFamily="34" charset="0"/>
                <a:cs typeface="Arial" pitchFamily="34" charset="0"/>
              </a:defRPr>
            </a:lvl1pPr>
          </a:lstStyle>
          <a:p>
            <a:pPr lvl="0"/>
            <a:r>
              <a:rPr lang="en-GB" noProof="0" dirty="0"/>
              <a:t>Add legal and copyright disclaimers here.</a:t>
            </a:r>
          </a:p>
        </p:txBody>
      </p:sp>
    </p:spTree>
    <p:extLst>
      <p:ext uri="{BB962C8B-B14F-4D97-AF65-F5344CB8AC3E}">
        <p14:creationId xmlns:p14="http://schemas.microsoft.com/office/powerpoint/2010/main" val="1796315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9075684"/>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Vertical Text Placeholder 2"/>
          <p:cNvSpPr>
            <a:spLocks noGrp="1"/>
          </p:cNvSpPr>
          <p:nvPr>
            <p:ph type="body" orient="vert" idx="1"/>
          </p:nvPr>
        </p:nvSpPr>
        <p:spPr>
          <a:xfrm>
            <a:off x="539552" y="1268760"/>
            <a:ext cx="8280920" cy="4525963"/>
          </a:xfrm>
          <a:prstGeom prst="rect">
            <a:avLst/>
          </a:prstGeom>
        </p:spPr>
        <p:txBody>
          <a:bodyPr vert="eaVert"/>
          <a:lstStyle>
            <a:lvl1pPr marL="342900" marR="0" indent="-342900" algn="l" defTabSz="914400" rtl="0" eaLnBrk="1" fontAlgn="base" latinLnBrk="0" hangingPunct="1">
              <a:lnSpc>
                <a:spcPct val="100000"/>
              </a:lnSpc>
              <a:spcBef>
                <a:spcPct val="0"/>
              </a:spcBef>
              <a:spcAft>
                <a:spcPct val="30000"/>
              </a:spcAft>
              <a:buClr>
                <a:srgbClr val="CC0000"/>
              </a:buClr>
              <a:buSzTx/>
              <a:buFont typeface="Times" charset="0"/>
              <a:buChar char="•"/>
              <a:tabLst/>
              <a:defRPr/>
            </a:lvl1pPr>
            <a:lvl2pPr marL="742950" marR="0" indent="-285750" algn="l" defTabSz="914400" rtl="0" eaLnBrk="1" fontAlgn="base" latinLnBrk="0" hangingPunct="1">
              <a:lnSpc>
                <a:spcPct val="100000"/>
              </a:lnSpc>
              <a:spcBef>
                <a:spcPct val="0"/>
              </a:spcBef>
              <a:spcAft>
                <a:spcPct val="30000"/>
              </a:spcAft>
              <a:buClr>
                <a:srgbClr val="CC0000"/>
              </a:buClr>
              <a:buSzTx/>
              <a:buFont typeface="Times" charset="0"/>
              <a:buChar char="–"/>
              <a:tabLst/>
              <a:defRPr/>
            </a:lvl2pPr>
            <a:lvl3pPr marL="1085850" marR="0" indent="-228600" algn="l" defTabSz="914400" rtl="0" eaLnBrk="1" fontAlgn="base" latinLnBrk="0" hangingPunct="1">
              <a:lnSpc>
                <a:spcPct val="100000"/>
              </a:lnSpc>
              <a:spcBef>
                <a:spcPct val="0"/>
              </a:spcBef>
              <a:spcAft>
                <a:spcPct val="30000"/>
              </a:spcAft>
              <a:buClr>
                <a:srgbClr val="CC0000"/>
              </a:buClr>
              <a:buSzTx/>
              <a:buFont typeface="Times" charset="0"/>
              <a:buChar char="–"/>
              <a:tabLst/>
              <a:defRPr/>
            </a:lvl3pPr>
            <a:lvl4pPr marL="1428750" marR="0" indent="-228600" algn="l" defTabSz="914400" rtl="0" eaLnBrk="1" fontAlgn="base" latinLnBrk="0" hangingPunct="1">
              <a:lnSpc>
                <a:spcPct val="110000"/>
              </a:lnSpc>
              <a:spcBef>
                <a:spcPct val="0"/>
              </a:spcBef>
              <a:spcAft>
                <a:spcPct val="0"/>
              </a:spcAft>
              <a:buClr>
                <a:srgbClr val="CC0000"/>
              </a:buClr>
              <a:buSzTx/>
              <a:buFont typeface="Times" charset="0"/>
              <a:buNone/>
              <a:tabLst/>
              <a:defRPr/>
            </a:lvl4pPr>
            <a:lvl5pPr marL="1771650" marR="0" indent="-228600" algn="l" defTabSz="914400" rtl="0" eaLnBrk="1" fontAlgn="base" latinLnBrk="0" hangingPunct="1">
              <a:lnSpc>
                <a:spcPct val="110000"/>
              </a:lnSpc>
              <a:spcBef>
                <a:spcPct val="0"/>
              </a:spcBef>
              <a:spcAft>
                <a:spcPct val="0"/>
              </a:spcAft>
              <a:buClr>
                <a:srgbClr val="CC0000"/>
              </a:buClr>
              <a:buSzTx/>
              <a:buFont typeface="Times" charset="0"/>
              <a:buNone/>
              <a:tabLst/>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026259770"/>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9413" y="358775"/>
            <a:ext cx="2090737" cy="5767388"/>
          </a:xfrm>
        </p:spPr>
        <p:txBody>
          <a:bodyPr vert="eaVert"/>
          <a:lstStyle/>
          <a:p>
            <a:r>
              <a:rPr lang="en-GB" noProof="0"/>
              <a:t>Click to edit Master title style</a:t>
            </a:r>
          </a:p>
        </p:txBody>
      </p:sp>
      <p:sp>
        <p:nvSpPr>
          <p:cNvPr id="3" name="Vertical Text Placeholder 2"/>
          <p:cNvSpPr>
            <a:spLocks noGrp="1"/>
          </p:cNvSpPr>
          <p:nvPr>
            <p:ph type="body" orient="vert" idx="1"/>
          </p:nvPr>
        </p:nvSpPr>
        <p:spPr>
          <a:xfrm>
            <a:off x="457200" y="358775"/>
            <a:ext cx="6119813" cy="5767388"/>
          </a:xfrm>
          <a:prstGeom prst="rect">
            <a:avLst/>
          </a:prstGeom>
        </p:spPr>
        <p:txBody>
          <a:bodyPr vert="eaVert"/>
          <a:lstStyle>
            <a:lvl1pPr marL="342900" marR="0" indent="-342900" algn="l" defTabSz="914400" rtl="0" eaLnBrk="1" fontAlgn="base" latinLnBrk="0" hangingPunct="1">
              <a:lnSpc>
                <a:spcPct val="100000"/>
              </a:lnSpc>
              <a:spcBef>
                <a:spcPct val="0"/>
              </a:spcBef>
              <a:spcAft>
                <a:spcPct val="30000"/>
              </a:spcAft>
              <a:buClr>
                <a:srgbClr val="CC0000"/>
              </a:buClr>
              <a:buSzTx/>
              <a:buFont typeface="Times" charset="0"/>
              <a:buChar char="•"/>
              <a:tabLst/>
              <a:defRPr/>
            </a:lvl1pPr>
            <a:lvl2pPr marL="742950" marR="0" indent="-285750" algn="l" defTabSz="914400" rtl="0" eaLnBrk="1" fontAlgn="base" latinLnBrk="0" hangingPunct="1">
              <a:lnSpc>
                <a:spcPct val="100000"/>
              </a:lnSpc>
              <a:spcBef>
                <a:spcPct val="0"/>
              </a:spcBef>
              <a:spcAft>
                <a:spcPct val="30000"/>
              </a:spcAft>
              <a:buClr>
                <a:srgbClr val="CC0000"/>
              </a:buClr>
              <a:buSzTx/>
              <a:buFont typeface="Times" charset="0"/>
              <a:buChar char="–"/>
              <a:tabLst/>
              <a:defRPr/>
            </a:lvl2pPr>
            <a:lvl3pPr marL="1085850" marR="0" indent="-228600" algn="l" defTabSz="914400" rtl="0" eaLnBrk="1" fontAlgn="base" latinLnBrk="0" hangingPunct="1">
              <a:lnSpc>
                <a:spcPct val="100000"/>
              </a:lnSpc>
              <a:spcBef>
                <a:spcPct val="0"/>
              </a:spcBef>
              <a:spcAft>
                <a:spcPct val="30000"/>
              </a:spcAft>
              <a:buClr>
                <a:srgbClr val="CC0000"/>
              </a:buClr>
              <a:buSzTx/>
              <a:buFont typeface="Times" charset="0"/>
              <a:buChar char="–"/>
              <a:tabLst/>
              <a:defRPr/>
            </a:lvl3pPr>
            <a:lvl4pPr marL="1428750" marR="0" indent="-228600" algn="l" defTabSz="914400" rtl="0" eaLnBrk="1" fontAlgn="base" latinLnBrk="0" hangingPunct="1">
              <a:lnSpc>
                <a:spcPct val="110000"/>
              </a:lnSpc>
              <a:spcBef>
                <a:spcPct val="0"/>
              </a:spcBef>
              <a:spcAft>
                <a:spcPct val="0"/>
              </a:spcAft>
              <a:buClr>
                <a:srgbClr val="CC0000"/>
              </a:buClr>
              <a:buSzTx/>
              <a:buFont typeface="Times" charset="0"/>
              <a:buNone/>
              <a:tabLst/>
              <a:defRPr/>
            </a:lvl4pPr>
            <a:lvl5pPr marL="1771650" marR="0" indent="-228600" algn="l" defTabSz="914400" rtl="0" eaLnBrk="1" fontAlgn="base" latinLnBrk="0" hangingPunct="1">
              <a:lnSpc>
                <a:spcPct val="110000"/>
              </a:lnSpc>
              <a:spcBef>
                <a:spcPct val="0"/>
              </a:spcBef>
              <a:spcAft>
                <a:spcPct val="0"/>
              </a:spcAft>
              <a:buClr>
                <a:srgbClr val="CC0000"/>
              </a:buClr>
              <a:buSzTx/>
              <a:buFont typeface="Times" charset="0"/>
              <a:buNone/>
              <a:tabLst/>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735565305"/>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58775"/>
            <a:ext cx="8362950" cy="5767388"/>
          </a:xfrm>
          <a:prstGeom prst="rect">
            <a:avLst/>
          </a:prstGeom>
        </p:spPr>
        <p:txBody>
          <a:bodyPr/>
          <a:lstStyle>
            <a:lvl1pPr marL="252000" marR="0" indent="-252000" algn="l" defTabSz="914400" rtl="0" eaLnBrk="1" fontAlgn="base" latinLnBrk="0" hangingPunct="1">
              <a:lnSpc>
                <a:spcPct val="100000"/>
              </a:lnSpc>
              <a:spcBef>
                <a:spcPct val="0"/>
              </a:spcBef>
              <a:spcAft>
                <a:spcPct val="30000"/>
              </a:spcAft>
              <a:buClr>
                <a:srgbClr val="CC0000"/>
              </a:buClr>
              <a:buSzTx/>
              <a:buFont typeface="Times" charset="0"/>
              <a:buChar char="•"/>
              <a:tabLst/>
              <a:defRPr/>
            </a:lvl1pPr>
            <a:lvl2pPr marL="504000" marR="0" indent="-252000" algn="l" defTabSz="914400" rtl="0" eaLnBrk="1" fontAlgn="base" latinLnBrk="0" hangingPunct="1">
              <a:lnSpc>
                <a:spcPct val="100000"/>
              </a:lnSpc>
              <a:spcBef>
                <a:spcPct val="0"/>
              </a:spcBef>
              <a:spcAft>
                <a:spcPct val="30000"/>
              </a:spcAft>
              <a:buClr>
                <a:srgbClr val="CC0000"/>
              </a:buClr>
              <a:buSzTx/>
              <a:buFont typeface="Times" charset="0"/>
              <a:buChar char="–"/>
              <a:tabLst/>
              <a:defRPr/>
            </a:lvl2pPr>
            <a:lvl3pPr marL="756000" marR="0" indent="-252000" algn="l" defTabSz="914400" rtl="0" eaLnBrk="1" fontAlgn="base" latinLnBrk="0" hangingPunct="1">
              <a:lnSpc>
                <a:spcPct val="100000"/>
              </a:lnSpc>
              <a:spcBef>
                <a:spcPct val="0"/>
              </a:spcBef>
              <a:spcAft>
                <a:spcPct val="30000"/>
              </a:spcAft>
              <a:buClr>
                <a:srgbClr val="CC0000"/>
              </a:buClr>
              <a:buSzTx/>
              <a:buFont typeface="Times" charset="0"/>
              <a:buChar char="–"/>
              <a:tabLst/>
              <a:defRPr/>
            </a:lvl3pPr>
            <a:lvl4pPr marL="1428750" marR="0" indent="-228600" algn="l" defTabSz="914400" rtl="0" eaLnBrk="1" fontAlgn="base" latinLnBrk="0" hangingPunct="1">
              <a:lnSpc>
                <a:spcPct val="110000"/>
              </a:lnSpc>
              <a:spcBef>
                <a:spcPct val="0"/>
              </a:spcBef>
              <a:spcAft>
                <a:spcPct val="0"/>
              </a:spcAft>
              <a:buClr>
                <a:srgbClr val="CC0000"/>
              </a:buClr>
              <a:buSzTx/>
              <a:buFont typeface="Times" charset="0"/>
              <a:buNone/>
              <a:tabLst/>
              <a:defRPr/>
            </a:lvl4pPr>
            <a:lvl5pPr marL="1771650" marR="0" indent="-228600" algn="l" defTabSz="914400" rtl="0" eaLnBrk="1" fontAlgn="base" latinLnBrk="0" hangingPunct="1">
              <a:lnSpc>
                <a:spcPct val="110000"/>
              </a:lnSpc>
              <a:spcBef>
                <a:spcPct val="0"/>
              </a:spcBef>
              <a:spcAft>
                <a:spcPct val="0"/>
              </a:spcAft>
              <a:buClr>
                <a:srgbClr val="CC0000"/>
              </a:buClr>
              <a:buSzTx/>
              <a:buFont typeface="Times" charset="0"/>
              <a:buNone/>
              <a:tabLst/>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328940165"/>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93587264"/>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cSld name="Title Black">
    <p:spTree>
      <p:nvGrpSpPr>
        <p:cNvPr id="1" name=""/>
        <p:cNvGrpSpPr/>
        <p:nvPr/>
      </p:nvGrpSpPr>
      <p:grpSpPr>
        <a:xfrm>
          <a:off x="0" y="0"/>
          <a:ext cx="0" cy="0"/>
          <a:chOff x="0" y="0"/>
          <a:chExt cx="0" cy="0"/>
        </a:xfrm>
      </p:grpSpPr>
      <p:sp>
        <p:nvSpPr>
          <p:cNvPr id="7" name="Rectangle 19"/>
          <p:cNvSpPr>
            <a:spLocks noChangeArrowheads="1"/>
          </p:cNvSpPr>
          <p:nvPr userDrawn="1"/>
        </p:nvSpPr>
        <p:spPr bwMode="auto">
          <a:xfrm>
            <a:off x="-1588" y="0"/>
            <a:ext cx="9144001" cy="6885385"/>
          </a:xfrm>
          <a:prstGeom prst="rect">
            <a:avLst/>
          </a:prstGeom>
          <a:solidFill>
            <a:schemeClr val="tx1"/>
          </a:solidFill>
          <a:ln>
            <a:noFill/>
          </a:ln>
          <a:effectLst/>
        </p:spPr>
        <p:txBody>
          <a:bodyPr wrap="none" lIns="72000" tIns="72000" rIns="72000" bIns="72000" anchor="ctr"/>
          <a:lstStyle/>
          <a:p>
            <a:pPr>
              <a:lnSpc>
                <a:spcPct val="125000"/>
              </a:lnSpc>
              <a:spcBef>
                <a:spcPct val="50000"/>
              </a:spcBef>
            </a:pPr>
            <a:endParaRPr lang="en-GB" noProof="0" dirty="0"/>
          </a:p>
        </p:txBody>
      </p:sp>
      <p:pic>
        <p:nvPicPr>
          <p:cNvPr id="5" name="Picture 11" descr="Approved-shield-30x15-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988"/>
            <a:ext cx="2047875"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userDrawn="1"/>
        </p:nvSpPr>
        <p:spPr bwMode="auto">
          <a:xfrm>
            <a:off x="125636" y="6552000"/>
            <a:ext cx="2070100" cy="30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eaLnBrk="0" hangingPunct="0">
              <a:lnSpc>
                <a:spcPct val="125000"/>
              </a:lnSpc>
              <a:spcBef>
                <a:spcPct val="50000"/>
              </a:spcBef>
              <a:defRPr sz="2400">
                <a:solidFill>
                  <a:schemeClr val="bg1"/>
                </a:solidFill>
                <a:latin typeface="Arial" charset="0"/>
              </a:defRPr>
            </a:lvl1pPr>
            <a:lvl2pPr marL="742950" indent="-285750" eaLnBrk="0" hangingPunct="0">
              <a:lnSpc>
                <a:spcPct val="125000"/>
              </a:lnSpc>
              <a:spcBef>
                <a:spcPct val="50000"/>
              </a:spcBef>
              <a:defRPr sz="2400">
                <a:solidFill>
                  <a:schemeClr val="bg1"/>
                </a:solidFill>
                <a:latin typeface="Arial" charset="0"/>
              </a:defRPr>
            </a:lvl2pPr>
            <a:lvl3pPr marL="1143000" indent="-228600" eaLnBrk="0" hangingPunct="0">
              <a:lnSpc>
                <a:spcPct val="125000"/>
              </a:lnSpc>
              <a:spcBef>
                <a:spcPct val="50000"/>
              </a:spcBef>
              <a:defRPr sz="2400">
                <a:solidFill>
                  <a:schemeClr val="bg1"/>
                </a:solidFill>
                <a:latin typeface="Arial" charset="0"/>
              </a:defRPr>
            </a:lvl3pPr>
            <a:lvl4pPr marL="1600200" indent="-228600" eaLnBrk="0" hangingPunct="0">
              <a:lnSpc>
                <a:spcPct val="125000"/>
              </a:lnSpc>
              <a:spcBef>
                <a:spcPct val="50000"/>
              </a:spcBef>
              <a:defRPr sz="2400">
                <a:solidFill>
                  <a:schemeClr val="bg1"/>
                </a:solidFill>
                <a:latin typeface="Arial" charset="0"/>
              </a:defRPr>
            </a:lvl4pPr>
            <a:lvl5pPr marL="2057400" indent="-228600" eaLnBrk="0" hangingPunct="0">
              <a:lnSpc>
                <a:spcPct val="125000"/>
              </a:lnSpc>
              <a:spcBef>
                <a:spcPct val="50000"/>
              </a:spcBef>
              <a:defRPr sz="2400">
                <a:solidFill>
                  <a:schemeClr val="bg1"/>
                </a:solidFill>
                <a:latin typeface="Arial" charset="0"/>
              </a:defRPr>
            </a:lvl5pPr>
            <a:lvl6pPr marL="2514600" indent="-228600" eaLnBrk="0" fontAlgn="base" hangingPunct="0">
              <a:lnSpc>
                <a:spcPct val="125000"/>
              </a:lnSpc>
              <a:spcBef>
                <a:spcPct val="50000"/>
              </a:spcBef>
              <a:spcAft>
                <a:spcPct val="0"/>
              </a:spcAft>
              <a:defRPr sz="2400">
                <a:solidFill>
                  <a:schemeClr val="bg1"/>
                </a:solidFill>
                <a:latin typeface="Arial" charset="0"/>
              </a:defRPr>
            </a:lvl6pPr>
            <a:lvl7pPr marL="2971800" indent="-228600" eaLnBrk="0" fontAlgn="base" hangingPunct="0">
              <a:lnSpc>
                <a:spcPct val="125000"/>
              </a:lnSpc>
              <a:spcBef>
                <a:spcPct val="50000"/>
              </a:spcBef>
              <a:spcAft>
                <a:spcPct val="0"/>
              </a:spcAft>
              <a:defRPr sz="2400">
                <a:solidFill>
                  <a:schemeClr val="bg1"/>
                </a:solidFill>
                <a:latin typeface="Arial" charset="0"/>
              </a:defRPr>
            </a:lvl7pPr>
            <a:lvl8pPr marL="3429000" indent="-228600" eaLnBrk="0" fontAlgn="base" hangingPunct="0">
              <a:lnSpc>
                <a:spcPct val="125000"/>
              </a:lnSpc>
              <a:spcBef>
                <a:spcPct val="50000"/>
              </a:spcBef>
              <a:spcAft>
                <a:spcPct val="0"/>
              </a:spcAft>
              <a:defRPr sz="2400">
                <a:solidFill>
                  <a:schemeClr val="bg1"/>
                </a:solidFill>
                <a:latin typeface="Arial" charset="0"/>
              </a:defRPr>
            </a:lvl8pPr>
            <a:lvl9pPr marL="3886200" indent="-228600" eaLnBrk="0" fontAlgn="base" hangingPunct="0">
              <a:lnSpc>
                <a:spcPct val="125000"/>
              </a:lnSpc>
              <a:spcBef>
                <a:spcPct val="50000"/>
              </a:spcBef>
              <a:spcAft>
                <a:spcPct val="0"/>
              </a:spcAft>
              <a:defRPr sz="2400">
                <a:solidFill>
                  <a:schemeClr val="bg1"/>
                </a:solidFill>
                <a:latin typeface="Arial" charset="0"/>
              </a:defRPr>
            </a:lvl9pPr>
          </a:lstStyle>
          <a:p>
            <a:pPr eaLnBrk="1" hangingPunct="1"/>
            <a:r>
              <a:rPr lang="en-GB" sz="900" b="1" noProof="0" dirty="0"/>
              <a:t>BUSINESS WITH CONFIDENCE</a:t>
            </a:r>
          </a:p>
        </p:txBody>
      </p:sp>
      <p:sp>
        <p:nvSpPr>
          <p:cNvPr id="9" name="Text Box 21"/>
          <p:cNvSpPr txBox="1">
            <a:spLocks noChangeArrowheads="1"/>
          </p:cNvSpPr>
          <p:nvPr userDrawn="1"/>
        </p:nvSpPr>
        <p:spPr bwMode="auto">
          <a:xfrm>
            <a:off x="7524328" y="6552000"/>
            <a:ext cx="1440160" cy="318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lvl1pPr eaLnBrk="0" hangingPunct="0">
              <a:lnSpc>
                <a:spcPct val="125000"/>
              </a:lnSpc>
              <a:spcBef>
                <a:spcPct val="50000"/>
              </a:spcBef>
              <a:defRPr sz="2400">
                <a:solidFill>
                  <a:schemeClr val="bg1"/>
                </a:solidFill>
                <a:latin typeface="Arial" charset="0"/>
              </a:defRPr>
            </a:lvl1pPr>
            <a:lvl2pPr marL="742950" indent="-285750" eaLnBrk="0" hangingPunct="0">
              <a:lnSpc>
                <a:spcPct val="125000"/>
              </a:lnSpc>
              <a:spcBef>
                <a:spcPct val="50000"/>
              </a:spcBef>
              <a:defRPr sz="2400">
                <a:solidFill>
                  <a:schemeClr val="bg1"/>
                </a:solidFill>
                <a:latin typeface="Arial" charset="0"/>
              </a:defRPr>
            </a:lvl2pPr>
            <a:lvl3pPr marL="1143000" indent="-228600" eaLnBrk="0" hangingPunct="0">
              <a:lnSpc>
                <a:spcPct val="125000"/>
              </a:lnSpc>
              <a:spcBef>
                <a:spcPct val="50000"/>
              </a:spcBef>
              <a:defRPr sz="2400">
                <a:solidFill>
                  <a:schemeClr val="bg1"/>
                </a:solidFill>
                <a:latin typeface="Arial" charset="0"/>
              </a:defRPr>
            </a:lvl3pPr>
            <a:lvl4pPr marL="1600200" indent="-228600" eaLnBrk="0" hangingPunct="0">
              <a:lnSpc>
                <a:spcPct val="125000"/>
              </a:lnSpc>
              <a:spcBef>
                <a:spcPct val="50000"/>
              </a:spcBef>
              <a:defRPr sz="2400">
                <a:solidFill>
                  <a:schemeClr val="bg1"/>
                </a:solidFill>
                <a:latin typeface="Arial" charset="0"/>
              </a:defRPr>
            </a:lvl4pPr>
            <a:lvl5pPr marL="2057400" indent="-228600" eaLnBrk="0" hangingPunct="0">
              <a:lnSpc>
                <a:spcPct val="125000"/>
              </a:lnSpc>
              <a:spcBef>
                <a:spcPct val="50000"/>
              </a:spcBef>
              <a:defRPr sz="2400">
                <a:solidFill>
                  <a:schemeClr val="bg1"/>
                </a:solidFill>
                <a:latin typeface="Arial" charset="0"/>
              </a:defRPr>
            </a:lvl5pPr>
            <a:lvl6pPr marL="2514600" indent="-228600" eaLnBrk="0" fontAlgn="base" hangingPunct="0">
              <a:lnSpc>
                <a:spcPct val="125000"/>
              </a:lnSpc>
              <a:spcBef>
                <a:spcPct val="50000"/>
              </a:spcBef>
              <a:spcAft>
                <a:spcPct val="0"/>
              </a:spcAft>
              <a:defRPr sz="2400">
                <a:solidFill>
                  <a:schemeClr val="bg1"/>
                </a:solidFill>
                <a:latin typeface="Arial" charset="0"/>
              </a:defRPr>
            </a:lvl6pPr>
            <a:lvl7pPr marL="2971800" indent="-228600" eaLnBrk="0" fontAlgn="base" hangingPunct="0">
              <a:lnSpc>
                <a:spcPct val="125000"/>
              </a:lnSpc>
              <a:spcBef>
                <a:spcPct val="50000"/>
              </a:spcBef>
              <a:spcAft>
                <a:spcPct val="0"/>
              </a:spcAft>
              <a:defRPr sz="2400">
                <a:solidFill>
                  <a:schemeClr val="bg1"/>
                </a:solidFill>
                <a:latin typeface="Arial" charset="0"/>
              </a:defRPr>
            </a:lvl7pPr>
            <a:lvl8pPr marL="3429000" indent="-228600" eaLnBrk="0" fontAlgn="base" hangingPunct="0">
              <a:lnSpc>
                <a:spcPct val="125000"/>
              </a:lnSpc>
              <a:spcBef>
                <a:spcPct val="50000"/>
              </a:spcBef>
              <a:spcAft>
                <a:spcPct val="0"/>
              </a:spcAft>
              <a:defRPr sz="2400">
                <a:solidFill>
                  <a:schemeClr val="bg1"/>
                </a:solidFill>
                <a:latin typeface="Arial" charset="0"/>
              </a:defRPr>
            </a:lvl8pPr>
            <a:lvl9pPr marL="3886200" indent="-228600" eaLnBrk="0" fontAlgn="base" hangingPunct="0">
              <a:lnSpc>
                <a:spcPct val="125000"/>
              </a:lnSpc>
              <a:spcBef>
                <a:spcPct val="50000"/>
              </a:spcBef>
              <a:spcAft>
                <a:spcPct val="0"/>
              </a:spcAft>
              <a:defRPr sz="2400">
                <a:solidFill>
                  <a:schemeClr val="bg1"/>
                </a:solidFill>
                <a:latin typeface="Arial" charset="0"/>
              </a:defRPr>
            </a:lvl9pPr>
          </a:lstStyle>
          <a:p>
            <a:pPr algn="r" eaLnBrk="1" hangingPunct="1"/>
            <a:r>
              <a:rPr lang="en-GB" sz="900" b="1" noProof="0" dirty="0"/>
              <a:t>icaew.com</a:t>
            </a:r>
          </a:p>
        </p:txBody>
      </p:sp>
      <p:sp>
        <p:nvSpPr>
          <p:cNvPr id="10243" name="Rectangle 3"/>
          <p:cNvSpPr>
            <a:spLocks noGrp="1" noChangeArrowheads="1"/>
          </p:cNvSpPr>
          <p:nvPr>
            <p:ph type="ctrTitle"/>
          </p:nvPr>
        </p:nvSpPr>
        <p:spPr bwMode="gray">
          <a:xfrm>
            <a:off x="539750" y="3165574"/>
            <a:ext cx="8064500" cy="1127125"/>
          </a:xfrm>
        </p:spPr>
        <p:txBody>
          <a:bodyPr/>
          <a:lstStyle>
            <a:lvl1pPr>
              <a:defRPr sz="3400">
                <a:solidFill>
                  <a:schemeClr val="tx2"/>
                </a:solidFill>
              </a:defRPr>
            </a:lvl1pPr>
          </a:lstStyle>
          <a:p>
            <a:pPr lvl="0"/>
            <a:r>
              <a:rPr lang="en-US" noProof="0"/>
              <a:t>Click to edit Master title style</a:t>
            </a:r>
            <a:endParaRPr lang="en-GB" noProof="0" dirty="0"/>
          </a:p>
        </p:txBody>
      </p:sp>
      <p:sp>
        <p:nvSpPr>
          <p:cNvPr id="10244" name="Rectangle 4"/>
          <p:cNvSpPr>
            <a:spLocks noGrp="1" noChangeArrowheads="1"/>
          </p:cNvSpPr>
          <p:nvPr>
            <p:ph type="subTitle" idx="1"/>
          </p:nvPr>
        </p:nvSpPr>
        <p:spPr bwMode="gray">
          <a:xfrm>
            <a:off x="539750" y="4437161"/>
            <a:ext cx="8064500" cy="1008063"/>
          </a:xfrm>
          <a:prstGeom prst="rect">
            <a:avLst/>
          </a:prstGeom>
        </p:spPr>
        <p:txBody>
          <a:bodyPr/>
          <a:lstStyle>
            <a:lvl1pPr marL="0" indent="0">
              <a:buFont typeface="Times" charset="0"/>
              <a:buNone/>
              <a:defRPr sz="2400">
                <a:solidFill>
                  <a:schemeClr val="bg1"/>
                </a:solidFill>
              </a:defRPr>
            </a:lvl1pPr>
          </a:lstStyle>
          <a:p>
            <a:pPr lvl="0"/>
            <a:r>
              <a:rPr lang="en-US" noProof="0"/>
              <a:t>Click to edit Master subtitle style</a:t>
            </a:r>
            <a:endParaRPr lang="en-GB" noProof="0" dirty="0"/>
          </a:p>
        </p:txBody>
      </p:sp>
      <p:sp>
        <p:nvSpPr>
          <p:cNvPr id="10" name="Title 1"/>
          <p:cNvSpPr txBox="1">
            <a:spLocks/>
          </p:cNvSpPr>
          <p:nvPr userDrawn="1"/>
        </p:nvSpPr>
        <p:spPr bwMode="auto">
          <a:xfrm>
            <a:off x="4067944" y="6613525"/>
            <a:ext cx="11525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algn="l" rtl="0" eaLnBrk="1" fontAlgn="base" hangingPunct="1">
              <a:spcBef>
                <a:spcPct val="0"/>
              </a:spcBef>
              <a:spcAft>
                <a:spcPct val="0"/>
              </a:spcAft>
              <a:defRPr sz="3000">
                <a:solidFill>
                  <a:srgbClr val="CC0000"/>
                </a:solidFill>
                <a:latin typeface="+mj-lt"/>
                <a:ea typeface="+mj-ea"/>
                <a:cs typeface="+mj-cs"/>
              </a:defRPr>
            </a:lvl1pPr>
            <a:lvl2pPr algn="l" rtl="0" eaLnBrk="1" fontAlgn="base" hangingPunct="1">
              <a:spcBef>
                <a:spcPct val="0"/>
              </a:spcBef>
              <a:spcAft>
                <a:spcPct val="0"/>
              </a:spcAft>
              <a:defRPr sz="3000">
                <a:solidFill>
                  <a:srgbClr val="CC0000"/>
                </a:solidFill>
                <a:latin typeface="Arial" charset="0"/>
              </a:defRPr>
            </a:lvl2pPr>
            <a:lvl3pPr algn="l" rtl="0" eaLnBrk="1" fontAlgn="base" hangingPunct="1">
              <a:spcBef>
                <a:spcPct val="0"/>
              </a:spcBef>
              <a:spcAft>
                <a:spcPct val="0"/>
              </a:spcAft>
              <a:defRPr sz="3000">
                <a:solidFill>
                  <a:srgbClr val="CC0000"/>
                </a:solidFill>
                <a:latin typeface="Arial" charset="0"/>
              </a:defRPr>
            </a:lvl3pPr>
            <a:lvl4pPr algn="l" rtl="0" eaLnBrk="1" fontAlgn="base" hangingPunct="1">
              <a:spcBef>
                <a:spcPct val="0"/>
              </a:spcBef>
              <a:spcAft>
                <a:spcPct val="0"/>
              </a:spcAft>
              <a:defRPr sz="3000">
                <a:solidFill>
                  <a:srgbClr val="CC0000"/>
                </a:solidFill>
                <a:latin typeface="Arial" charset="0"/>
              </a:defRPr>
            </a:lvl4pPr>
            <a:lvl5pPr algn="l" rtl="0" eaLnBrk="1" fontAlgn="base" hangingPunct="1">
              <a:spcBef>
                <a:spcPct val="0"/>
              </a:spcBef>
              <a:spcAft>
                <a:spcPct val="0"/>
              </a:spcAft>
              <a:defRPr sz="3000">
                <a:solidFill>
                  <a:srgbClr val="CC0000"/>
                </a:solidFill>
                <a:latin typeface="Arial" charset="0"/>
              </a:defRPr>
            </a:lvl5pPr>
            <a:lvl6pPr marL="457200" algn="l" rtl="0" eaLnBrk="1" fontAlgn="base" hangingPunct="1">
              <a:spcBef>
                <a:spcPct val="0"/>
              </a:spcBef>
              <a:spcAft>
                <a:spcPct val="0"/>
              </a:spcAft>
              <a:defRPr sz="3000">
                <a:solidFill>
                  <a:srgbClr val="CC0000"/>
                </a:solidFill>
                <a:latin typeface="Arial" charset="0"/>
              </a:defRPr>
            </a:lvl6pPr>
            <a:lvl7pPr marL="914400" algn="l" rtl="0" eaLnBrk="1" fontAlgn="base" hangingPunct="1">
              <a:spcBef>
                <a:spcPct val="0"/>
              </a:spcBef>
              <a:spcAft>
                <a:spcPct val="0"/>
              </a:spcAft>
              <a:defRPr sz="3000">
                <a:solidFill>
                  <a:srgbClr val="CC0000"/>
                </a:solidFill>
                <a:latin typeface="Arial" charset="0"/>
              </a:defRPr>
            </a:lvl7pPr>
            <a:lvl8pPr marL="1371600" algn="l" rtl="0" eaLnBrk="1" fontAlgn="base" hangingPunct="1">
              <a:spcBef>
                <a:spcPct val="0"/>
              </a:spcBef>
              <a:spcAft>
                <a:spcPct val="0"/>
              </a:spcAft>
              <a:defRPr sz="3000">
                <a:solidFill>
                  <a:srgbClr val="CC0000"/>
                </a:solidFill>
                <a:latin typeface="Arial" charset="0"/>
              </a:defRPr>
            </a:lvl8pPr>
            <a:lvl9pPr marL="1828800" algn="l" rtl="0" eaLnBrk="1" fontAlgn="base" hangingPunct="1">
              <a:spcBef>
                <a:spcPct val="0"/>
              </a:spcBef>
              <a:spcAft>
                <a:spcPct val="0"/>
              </a:spcAft>
              <a:defRPr sz="3000">
                <a:solidFill>
                  <a:srgbClr val="CC0000"/>
                </a:solidFill>
                <a:latin typeface="Arial" charset="0"/>
              </a:defRPr>
            </a:lvl9pPr>
          </a:lstStyle>
          <a:p>
            <a:pPr algn="ctr" fontAlgn="auto">
              <a:spcAft>
                <a:spcPts val="0"/>
              </a:spcAft>
              <a:defRPr/>
            </a:pPr>
            <a:r>
              <a:rPr lang="en-GB" sz="700" kern="0" noProof="1">
                <a:solidFill>
                  <a:schemeClr val="bg1"/>
                </a:solidFill>
                <a:latin typeface="Arial" pitchFamily="34" charset="0"/>
                <a:cs typeface="Arial" pitchFamily="34" charset="0"/>
              </a:rPr>
              <a:t>© ICAEW 2016</a:t>
            </a:r>
            <a:endParaRPr lang="en-GB" sz="700" b="1" kern="0" noProof="1">
              <a:solidFill>
                <a:schemeClr val="bg1"/>
              </a:solidFill>
              <a:latin typeface="Arial" pitchFamily="34" charset="0"/>
              <a:cs typeface="Arial" pitchFamily="34" charset="0"/>
            </a:endParaRPr>
          </a:p>
        </p:txBody>
      </p:sp>
      <p:sp>
        <p:nvSpPr>
          <p:cNvPr id="11" name="Rectangle 10"/>
          <p:cNvSpPr/>
          <p:nvPr userDrawn="1"/>
        </p:nvSpPr>
        <p:spPr>
          <a:xfrm>
            <a:off x="0" y="6492875"/>
            <a:ext cx="9144000" cy="34925"/>
          </a:xfrm>
          <a:prstGeom prst="rect">
            <a:avLst/>
          </a:prstGeom>
          <a:gradFill>
            <a:gsLst>
              <a:gs pos="0">
                <a:srgbClr val="660000"/>
              </a:gs>
              <a:gs pos="100000">
                <a:srgbClr val="CC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white"/>
              </a:solidFill>
            </a:endParaRPr>
          </a:p>
        </p:txBody>
      </p:sp>
    </p:spTree>
    <p:extLst>
      <p:ext uri="{BB962C8B-B14F-4D97-AF65-F5344CB8AC3E}">
        <p14:creationId xmlns:p14="http://schemas.microsoft.com/office/powerpoint/2010/main" val="266870382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Boardroom">
    <p:spTree>
      <p:nvGrpSpPr>
        <p:cNvPr id="1" name=""/>
        <p:cNvGrpSpPr/>
        <p:nvPr/>
      </p:nvGrpSpPr>
      <p:grpSpPr>
        <a:xfrm>
          <a:off x="0" y="0"/>
          <a:ext cx="0" cy="0"/>
          <a:chOff x="0" y="0"/>
          <a:chExt cx="0" cy="0"/>
        </a:xfrm>
      </p:grpSpPr>
      <p:sp>
        <p:nvSpPr>
          <p:cNvPr id="7" name="Rectangle 19"/>
          <p:cNvSpPr>
            <a:spLocks noChangeArrowheads="1"/>
          </p:cNvSpPr>
          <p:nvPr userDrawn="1"/>
        </p:nvSpPr>
        <p:spPr bwMode="auto">
          <a:xfrm>
            <a:off x="-1588" y="0"/>
            <a:ext cx="9144001" cy="6885385"/>
          </a:xfrm>
          <a:prstGeom prst="rect">
            <a:avLst/>
          </a:prstGeom>
          <a:solidFill>
            <a:schemeClr val="tx1"/>
          </a:solidFill>
          <a:ln>
            <a:noFill/>
          </a:ln>
          <a:effectLst/>
        </p:spPr>
        <p:txBody>
          <a:bodyPr wrap="none" lIns="72000" tIns="72000" rIns="72000" bIns="72000" anchor="ctr"/>
          <a:lstStyle/>
          <a:p>
            <a:pPr>
              <a:lnSpc>
                <a:spcPct val="125000"/>
              </a:lnSpc>
              <a:spcBef>
                <a:spcPct val="50000"/>
              </a:spcBef>
            </a:pPr>
            <a:endParaRPr lang="en-GB" noProof="0" dirty="0"/>
          </a:p>
        </p:txBody>
      </p:sp>
      <p:pic>
        <p:nvPicPr>
          <p:cNvPr id="13" name="Picture 12" descr="T:\MKT\Internal\Interesting images\Asma 2\shutterstock_157446215.jpg"/>
          <p:cNvPicPr>
            <a:picLocks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 y="-1"/>
            <a:ext cx="9144000" cy="65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Approved-shield-30x15-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988"/>
            <a:ext cx="2047875"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userDrawn="1"/>
        </p:nvSpPr>
        <p:spPr bwMode="auto">
          <a:xfrm>
            <a:off x="125636" y="6552000"/>
            <a:ext cx="2070100" cy="30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eaLnBrk="0" hangingPunct="0">
              <a:lnSpc>
                <a:spcPct val="125000"/>
              </a:lnSpc>
              <a:spcBef>
                <a:spcPct val="50000"/>
              </a:spcBef>
              <a:defRPr sz="2400">
                <a:solidFill>
                  <a:schemeClr val="bg1"/>
                </a:solidFill>
                <a:latin typeface="Arial" charset="0"/>
              </a:defRPr>
            </a:lvl1pPr>
            <a:lvl2pPr marL="742950" indent="-285750" eaLnBrk="0" hangingPunct="0">
              <a:lnSpc>
                <a:spcPct val="125000"/>
              </a:lnSpc>
              <a:spcBef>
                <a:spcPct val="50000"/>
              </a:spcBef>
              <a:defRPr sz="2400">
                <a:solidFill>
                  <a:schemeClr val="bg1"/>
                </a:solidFill>
                <a:latin typeface="Arial" charset="0"/>
              </a:defRPr>
            </a:lvl2pPr>
            <a:lvl3pPr marL="1143000" indent="-228600" eaLnBrk="0" hangingPunct="0">
              <a:lnSpc>
                <a:spcPct val="125000"/>
              </a:lnSpc>
              <a:spcBef>
                <a:spcPct val="50000"/>
              </a:spcBef>
              <a:defRPr sz="2400">
                <a:solidFill>
                  <a:schemeClr val="bg1"/>
                </a:solidFill>
                <a:latin typeface="Arial" charset="0"/>
              </a:defRPr>
            </a:lvl3pPr>
            <a:lvl4pPr marL="1600200" indent="-228600" eaLnBrk="0" hangingPunct="0">
              <a:lnSpc>
                <a:spcPct val="125000"/>
              </a:lnSpc>
              <a:spcBef>
                <a:spcPct val="50000"/>
              </a:spcBef>
              <a:defRPr sz="2400">
                <a:solidFill>
                  <a:schemeClr val="bg1"/>
                </a:solidFill>
                <a:latin typeface="Arial" charset="0"/>
              </a:defRPr>
            </a:lvl4pPr>
            <a:lvl5pPr marL="2057400" indent="-228600" eaLnBrk="0" hangingPunct="0">
              <a:lnSpc>
                <a:spcPct val="125000"/>
              </a:lnSpc>
              <a:spcBef>
                <a:spcPct val="50000"/>
              </a:spcBef>
              <a:defRPr sz="2400">
                <a:solidFill>
                  <a:schemeClr val="bg1"/>
                </a:solidFill>
                <a:latin typeface="Arial" charset="0"/>
              </a:defRPr>
            </a:lvl5pPr>
            <a:lvl6pPr marL="2514600" indent="-228600" eaLnBrk="0" fontAlgn="base" hangingPunct="0">
              <a:lnSpc>
                <a:spcPct val="125000"/>
              </a:lnSpc>
              <a:spcBef>
                <a:spcPct val="50000"/>
              </a:spcBef>
              <a:spcAft>
                <a:spcPct val="0"/>
              </a:spcAft>
              <a:defRPr sz="2400">
                <a:solidFill>
                  <a:schemeClr val="bg1"/>
                </a:solidFill>
                <a:latin typeface="Arial" charset="0"/>
              </a:defRPr>
            </a:lvl6pPr>
            <a:lvl7pPr marL="2971800" indent="-228600" eaLnBrk="0" fontAlgn="base" hangingPunct="0">
              <a:lnSpc>
                <a:spcPct val="125000"/>
              </a:lnSpc>
              <a:spcBef>
                <a:spcPct val="50000"/>
              </a:spcBef>
              <a:spcAft>
                <a:spcPct val="0"/>
              </a:spcAft>
              <a:defRPr sz="2400">
                <a:solidFill>
                  <a:schemeClr val="bg1"/>
                </a:solidFill>
                <a:latin typeface="Arial" charset="0"/>
              </a:defRPr>
            </a:lvl7pPr>
            <a:lvl8pPr marL="3429000" indent="-228600" eaLnBrk="0" fontAlgn="base" hangingPunct="0">
              <a:lnSpc>
                <a:spcPct val="125000"/>
              </a:lnSpc>
              <a:spcBef>
                <a:spcPct val="50000"/>
              </a:spcBef>
              <a:spcAft>
                <a:spcPct val="0"/>
              </a:spcAft>
              <a:defRPr sz="2400">
                <a:solidFill>
                  <a:schemeClr val="bg1"/>
                </a:solidFill>
                <a:latin typeface="Arial" charset="0"/>
              </a:defRPr>
            </a:lvl8pPr>
            <a:lvl9pPr marL="3886200" indent="-228600" eaLnBrk="0" fontAlgn="base" hangingPunct="0">
              <a:lnSpc>
                <a:spcPct val="125000"/>
              </a:lnSpc>
              <a:spcBef>
                <a:spcPct val="50000"/>
              </a:spcBef>
              <a:spcAft>
                <a:spcPct val="0"/>
              </a:spcAft>
              <a:defRPr sz="2400">
                <a:solidFill>
                  <a:schemeClr val="bg1"/>
                </a:solidFill>
                <a:latin typeface="Arial" charset="0"/>
              </a:defRPr>
            </a:lvl9pPr>
          </a:lstStyle>
          <a:p>
            <a:pPr eaLnBrk="1" hangingPunct="1"/>
            <a:r>
              <a:rPr lang="en-GB" sz="900" b="1" noProof="0" dirty="0"/>
              <a:t>BUSINESS WITH CONFIDENCE</a:t>
            </a:r>
          </a:p>
        </p:txBody>
      </p:sp>
      <p:sp>
        <p:nvSpPr>
          <p:cNvPr id="9" name="Text Box 21"/>
          <p:cNvSpPr txBox="1">
            <a:spLocks noChangeArrowheads="1"/>
          </p:cNvSpPr>
          <p:nvPr userDrawn="1"/>
        </p:nvSpPr>
        <p:spPr bwMode="auto">
          <a:xfrm>
            <a:off x="7524328" y="6552000"/>
            <a:ext cx="1440160" cy="318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lvl1pPr eaLnBrk="0" hangingPunct="0">
              <a:lnSpc>
                <a:spcPct val="125000"/>
              </a:lnSpc>
              <a:spcBef>
                <a:spcPct val="50000"/>
              </a:spcBef>
              <a:defRPr sz="2400">
                <a:solidFill>
                  <a:schemeClr val="bg1"/>
                </a:solidFill>
                <a:latin typeface="Arial" charset="0"/>
              </a:defRPr>
            </a:lvl1pPr>
            <a:lvl2pPr marL="742950" indent="-285750" eaLnBrk="0" hangingPunct="0">
              <a:lnSpc>
                <a:spcPct val="125000"/>
              </a:lnSpc>
              <a:spcBef>
                <a:spcPct val="50000"/>
              </a:spcBef>
              <a:defRPr sz="2400">
                <a:solidFill>
                  <a:schemeClr val="bg1"/>
                </a:solidFill>
                <a:latin typeface="Arial" charset="0"/>
              </a:defRPr>
            </a:lvl2pPr>
            <a:lvl3pPr marL="1143000" indent="-228600" eaLnBrk="0" hangingPunct="0">
              <a:lnSpc>
                <a:spcPct val="125000"/>
              </a:lnSpc>
              <a:spcBef>
                <a:spcPct val="50000"/>
              </a:spcBef>
              <a:defRPr sz="2400">
                <a:solidFill>
                  <a:schemeClr val="bg1"/>
                </a:solidFill>
                <a:latin typeface="Arial" charset="0"/>
              </a:defRPr>
            </a:lvl3pPr>
            <a:lvl4pPr marL="1600200" indent="-228600" eaLnBrk="0" hangingPunct="0">
              <a:lnSpc>
                <a:spcPct val="125000"/>
              </a:lnSpc>
              <a:spcBef>
                <a:spcPct val="50000"/>
              </a:spcBef>
              <a:defRPr sz="2400">
                <a:solidFill>
                  <a:schemeClr val="bg1"/>
                </a:solidFill>
                <a:latin typeface="Arial" charset="0"/>
              </a:defRPr>
            </a:lvl4pPr>
            <a:lvl5pPr marL="2057400" indent="-228600" eaLnBrk="0" hangingPunct="0">
              <a:lnSpc>
                <a:spcPct val="125000"/>
              </a:lnSpc>
              <a:spcBef>
                <a:spcPct val="50000"/>
              </a:spcBef>
              <a:defRPr sz="2400">
                <a:solidFill>
                  <a:schemeClr val="bg1"/>
                </a:solidFill>
                <a:latin typeface="Arial" charset="0"/>
              </a:defRPr>
            </a:lvl5pPr>
            <a:lvl6pPr marL="2514600" indent="-228600" eaLnBrk="0" fontAlgn="base" hangingPunct="0">
              <a:lnSpc>
                <a:spcPct val="125000"/>
              </a:lnSpc>
              <a:spcBef>
                <a:spcPct val="50000"/>
              </a:spcBef>
              <a:spcAft>
                <a:spcPct val="0"/>
              </a:spcAft>
              <a:defRPr sz="2400">
                <a:solidFill>
                  <a:schemeClr val="bg1"/>
                </a:solidFill>
                <a:latin typeface="Arial" charset="0"/>
              </a:defRPr>
            </a:lvl6pPr>
            <a:lvl7pPr marL="2971800" indent="-228600" eaLnBrk="0" fontAlgn="base" hangingPunct="0">
              <a:lnSpc>
                <a:spcPct val="125000"/>
              </a:lnSpc>
              <a:spcBef>
                <a:spcPct val="50000"/>
              </a:spcBef>
              <a:spcAft>
                <a:spcPct val="0"/>
              </a:spcAft>
              <a:defRPr sz="2400">
                <a:solidFill>
                  <a:schemeClr val="bg1"/>
                </a:solidFill>
                <a:latin typeface="Arial" charset="0"/>
              </a:defRPr>
            </a:lvl7pPr>
            <a:lvl8pPr marL="3429000" indent="-228600" eaLnBrk="0" fontAlgn="base" hangingPunct="0">
              <a:lnSpc>
                <a:spcPct val="125000"/>
              </a:lnSpc>
              <a:spcBef>
                <a:spcPct val="50000"/>
              </a:spcBef>
              <a:spcAft>
                <a:spcPct val="0"/>
              </a:spcAft>
              <a:defRPr sz="2400">
                <a:solidFill>
                  <a:schemeClr val="bg1"/>
                </a:solidFill>
                <a:latin typeface="Arial" charset="0"/>
              </a:defRPr>
            </a:lvl8pPr>
            <a:lvl9pPr marL="3886200" indent="-228600" eaLnBrk="0" fontAlgn="base" hangingPunct="0">
              <a:lnSpc>
                <a:spcPct val="125000"/>
              </a:lnSpc>
              <a:spcBef>
                <a:spcPct val="50000"/>
              </a:spcBef>
              <a:spcAft>
                <a:spcPct val="0"/>
              </a:spcAft>
              <a:defRPr sz="2400">
                <a:solidFill>
                  <a:schemeClr val="bg1"/>
                </a:solidFill>
                <a:latin typeface="Arial" charset="0"/>
              </a:defRPr>
            </a:lvl9pPr>
          </a:lstStyle>
          <a:p>
            <a:pPr algn="r" eaLnBrk="1" hangingPunct="1"/>
            <a:r>
              <a:rPr lang="en-GB" sz="900" b="1" noProof="0" dirty="0"/>
              <a:t>icaew.com</a:t>
            </a:r>
          </a:p>
        </p:txBody>
      </p:sp>
      <p:sp>
        <p:nvSpPr>
          <p:cNvPr id="10243" name="Rectangle 3"/>
          <p:cNvSpPr>
            <a:spLocks noGrp="1" noChangeArrowheads="1"/>
          </p:cNvSpPr>
          <p:nvPr>
            <p:ph type="ctrTitle"/>
          </p:nvPr>
        </p:nvSpPr>
        <p:spPr bwMode="gray">
          <a:xfrm>
            <a:off x="539750" y="4173686"/>
            <a:ext cx="8064500" cy="1127125"/>
          </a:xfrm>
        </p:spPr>
        <p:txBody>
          <a:bodyPr/>
          <a:lstStyle>
            <a:lvl1pPr>
              <a:defRPr sz="3400">
                <a:solidFill>
                  <a:schemeClr val="bg1"/>
                </a:solidFill>
              </a:defRPr>
            </a:lvl1pPr>
          </a:lstStyle>
          <a:p>
            <a:pPr lvl="0"/>
            <a:r>
              <a:rPr lang="en-US" noProof="0"/>
              <a:t>Click to edit Master title style</a:t>
            </a:r>
            <a:endParaRPr lang="en-GB" noProof="0" dirty="0"/>
          </a:p>
        </p:txBody>
      </p:sp>
      <p:sp>
        <p:nvSpPr>
          <p:cNvPr id="10244" name="Rectangle 4"/>
          <p:cNvSpPr>
            <a:spLocks noGrp="1" noChangeArrowheads="1"/>
          </p:cNvSpPr>
          <p:nvPr>
            <p:ph type="subTitle" idx="1"/>
          </p:nvPr>
        </p:nvSpPr>
        <p:spPr bwMode="gray">
          <a:xfrm>
            <a:off x="539750" y="5445273"/>
            <a:ext cx="8064500" cy="1008063"/>
          </a:xfrm>
        </p:spPr>
        <p:txBody>
          <a:bodyPr/>
          <a:lstStyle>
            <a:lvl1pPr marL="0" indent="0">
              <a:buFont typeface="Times" charset="0"/>
              <a:buNone/>
              <a:defRPr sz="2400">
                <a:solidFill>
                  <a:schemeClr val="bg1"/>
                </a:solidFill>
              </a:defRPr>
            </a:lvl1pPr>
          </a:lstStyle>
          <a:p>
            <a:pPr lvl="0"/>
            <a:r>
              <a:rPr lang="en-US" noProof="0"/>
              <a:t>Click to edit Master subtitle style</a:t>
            </a:r>
            <a:endParaRPr lang="en-GB" noProof="0" dirty="0"/>
          </a:p>
        </p:txBody>
      </p:sp>
      <p:sp>
        <p:nvSpPr>
          <p:cNvPr id="10" name="Title 1"/>
          <p:cNvSpPr txBox="1">
            <a:spLocks/>
          </p:cNvSpPr>
          <p:nvPr userDrawn="1"/>
        </p:nvSpPr>
        <p:spPr bwMode="auto">
          <a:xfrm>
            <a:off x="4067944" y="6613525"/>
            <a:ext cx="11525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algn="l" rtl="0" eaLnBrk="1" fontAlgn="base" hangingPunct="1">
              <a:spcBef>
                <a:spcPct val="0"/>
              </a:spcBef>
              <a:spcAft>
                <a:spcPct val="0"/>
              </a:spcAft>
              <a:defRPr sz="3000">
                <a:solidFill>
                  <a:srgbClr val="CC0000"/>
                </a:solidFill>
                <a:latin typeface="+mj-lt"/>
                <a:ea typeface="+mj-ea"/>
                <a:cs typeface="+mj-cs"/>
              </a:defRPr>
            </a:lvl1pPr>
            <a:lvl2pPr algn="l" rtl="0" eaLnBrk="1" fontAlgn="base" hangingPunct="1">
              <a:spcBef>
                <a:spcPct val="0"/>
              </a:spcBef>
              <a:spcAft>
                <a:spcPct val="0"/>
              </a:spcAft>
              <a:defRPr sz="3000">
                <a:solidFill>
                  <a:srgbClr val="CC0000"/>
                </a:solidFill>
                <a:latin typeface="Arial" charset="0"/>
              </a:defRPr>
            </a:lvl2pPr>
            <a:lvl3pPr algn="l" rtl="0" eaLnBrk="1" fontAlgn="base" hangingPunct="1">
              <a:spcBef>
                <a:spcPct val="0"/>
              </a:spcBef>
              <a:spcAft>
                <a:spcPct val="0"/>
              </a:spcAft>
              <a:defRPr sz="3000">
                <a:solidFill>
                  <a:srgbClr val="CC0000"/>
                </a:solidFill>
                <a:latin typeface="Arial" charset="0"/>
              </a:defRPr>
            </a:lvl3pPr>
            <a:lvl4pPr algn="l" rtl="0" eaLnBrk="1" fontAlgn="base" hangingPunct="1">
              <a:spcBef>
                <a:spcPct val="0"/>
              </a:spcBef>
              <a:spcAft>
                <a:spcPct val="0"/>
              </a:spcAft>
              <a:defRPr sz="3000">
                <a:solidFill>
                  <a:srgbClr val="CC0000"/>
                </a:solidFill>
                <a:latin typeface="Arial" charset="0"/>
              </a:defRPr>
            </a:lvl4pPr>
            <a:lvl5pPr algn="l" rtl="0" eaLnBrk="1" fontAlgn="base" hangingPunct="1">
              <a:spcBef>
                <a:spcPct val="0"/>
              </a:spcBef>
              <a:spcAft>
                <a:spcPct val="0"/>
              </a:spcAft>
              <a:defRPr sz="3000">
                <a:solidFill>
                  <a:srgbClr val="CC0000"/>
                </a:solidFill>
                <a:latin typeface="Arial" charset="0"/>
              </a:defRPr>
            </a:lvl5pPr>
            <a:lvl6pPr marL="457200" algn="l" rtl="0" eaLnBrk="1" fontAlgn="base" hangingPunct="1">
              <a:spcBef>
                <a:spcPct val="0"/>
              </a:spcBef>
              <a:spcAft>
                <a:spcPct val="0"/>
              </a:spcAft>
              <a:defRPr sz="3000">
                <a:solidFill>
                  <a:srgbClr val="CC0000"/>
                </a:solidFill>
                <a:latin typeface="Arial" charset="0"/>
              </a:defRPr>
            </a:lvl6pPr>
            <a:lvl7pPr marL="914400" algn="l" rtl="0" eaLnBrk="1" fontAlgn="base" hangingPunct="1">
              <a:spcBef>
                <a:spcPct val="0"/>
              </a:spcBef>
              <a:spcAft>
                <a:spcPct val="0"/>
              </a:spcAft>
              <a:defRPr sz="3000">
                <a:solidFill>
                  <a:srgbClr val="CC0000"/>
                </a:solidFill>
                <a:latin typeface="Arial" charset="0"/>
              </a:defRPr>
            </a:lvl7pPr>
            <a:lvl8pPr marL="1371600" algn="l" rtl="0" eaLnBrk="1" fontAlgn="base" hangingPunct="1">
              <a:spcBef>
                <a:spcPct val="0"/>
              </a:spcBef>
              <a:spcAft>
                <a:spcPct val="0"/>
              </a:spcAft>
              <a:defRPr sz="3000">
                <a:solidFill>
                  <a:srgbClr val="CC0000"/>
                </a:solidFill>
                <a:latin typeface="Arial" charset="0"/>
              </a:defRPr>
            </a:lvl8pPr>
            <a:lvl9pPr marL="1828800" algn="l" rtl="0" eaLnBrk="1" fontAlgn="base" hangingPunct="1">
              <a:spcBef>
                <a:spcPct val="0"/>
              </a:spcBef>
              <a:spcAft>
                <a:spcPct val="0"/>
              </a:spcAft>
              <a:defRPr sz="3000">
                <a:solidFill>
                  <a:srgbClr val="CC0000"/>
                </a:solidFill>
                <a:latin typeface="Arial" charset="0"/>
              </a:defRPr>
            </a:lvl9pPr>
          </a:lstStyle>
          <a:p>
            <a:pPr algn="ctr" fontAlgn="auto">
              <a:spcAft>
                <a:spcPts val="0"/>
              </a:spcAft>
              <a:defRPr/>
            </a:pPr>
            <a:r>
              <a:rPr lang="en-GB" sz="700" kern="0" noProof="1">
                <a:solidFill>
                  <a:schemeClr val="bg1"/>
                </a:solidFill>
                <a:latin typeface="Arial" pitchFamily="34" charset="0"/>
                <a:cs typeface="Arial" pitchFamily="34" charset="0"/>
              </a:rPr>
              <a:t>© ICAEW 2016</a:t>
            </a:r>
            <a:endParaRPr lang="en-GB" sz="700" b="1" kern="0" noProof="1">
              <a:solidFill>
                <a:schemeClr val="bg1"/>
              </a:solidFill>
              <a:latin typeface="Arial" pitchFamily="34" charset="0"/>
              <a:cs typeface="Arial" pitchFamily="34" charset="0"/>
            </a:endParaRPr>
          </a:p>
        </p:txBody>
      </p:sp>
      <p:sp>
        <p:nvSpPr>
          <p:cNvPr id="11" name="Rectangle 10"/>
          <p:cNvSpPr/>
          <p:nvPr userDrawn="1"/>
        </p:nvSpPr>
        <p:spPr>
          <a:xfrm>
            <a:off x="0" y="6492875"/>
            <a:ext cx="9144000" cy="34925"/>
          </a:xfrm>
          <a:prstGeom prst="rect">
            <a:avLst/>
          </a:prstGeom>
          <a:gradFill>
            <a:gsLst>
              <a:gs pos="0">
                <a:srgbClr val="660000"/>
              </a:gs>
              <a:gs pos="100000">
                <a:srgbClr val="CC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white"/>
              </a:solidFill>
            </a:endParaRPr>
          </a:p>
        </p:txBody>
      </p:sp>
    </p:spTree>
    <p:extLst>
      <p:ext uri="{BB962C8B-B14F-4D97-AF65-F5344CB8AC3E}">
        <p14:creationId xmlns:p14="http://schemas.microsoft.com/office/powerpoint/2010/main" val="960268252"/>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idx="1"/>
          </p:nvPr>
        </p:nvSpPr>
        <p:spPr>
          <a:xfrm>
            <a:off x="539552" y="1268760"/>
            <a:ext cx="8229600" cy="4525963"/>
          </a:xfrm>
          <a:prstGeom prst="rect">
            <a:avLst/>
          </a:prstGeom>
        </p:spPr>
        <p:txBody>
          <a:bodyPr/>
          <a:lstStyle>
            <a:lvl1pPr marL="342900" marR="0" indent="-342900" algn="l" defTabSz="914400" rtl="0" eaLnBrk="1" fontAlgn="base" latinLnBrk="0" hangingPunct="1">
              <a:lnSpc>
                <a:spcPct val="100000"/>
              </a:lnSpc>
              <a:spcBef>
                <a:spcPct val="0"/>
              </a:spcBef>
              <a:spcAft>
                <a:spcPct val="30000"/>
              </a:spcAft>
              <a:buClr>
                <a:srgbClr val="CC0000"/>
              </a:buClr>
              <a:buSzTx/>
              <a:buFont typeface="Times" charset="0"/>
              <a:buChar char="•"/>
              <a:tabLst/>
              <a:defRPr>
                <a:solidFill>
                  <a:schemeClr val="bg1"/>
                </a:solidFill>
              </a:defRPr>
            </a:lvl1pPr>
            <a:lvl2pPr marL="742950" marR="0" indent="-285750" algn="l" defTabSz="914400" rtl="0" eaLnBrk="1" fontAlgn="base" latinLnBrk="0" hangingPunct="1">
              <a:lnSpc>
                <a:spcPct val="100000"/>
              </a:lnSpc>
              <a:spcBef>
                <a:spcPct val="0"/>
              </a:spcBef>
              <a:spcAft>
                <a:spcPct val="30000"/>
              </a:spcAft>
              <a:buClr>
                <a:srgbClr val="CC0000"/>
              </a:buClr>
              <a:buSzTx/>
              <a:buFont typeface="Times" charset="0"/>
              <a:buChar char="–"/>
              <a:tabLst/>
              <a:defRPr>
                <a:solidFill>
                  <a:schemeClr val="bg1"/>
                </a:solidFill>
              </a:defRPr>
            </a:lvl2pPr>
            <a:lvl3pPr marL="1085850" marR="0" indent="-228600" algn="l" defTabSz="914400" rtl="0" eaLnBrk="1" fontAlgn="base" latinLnBrk="0" hangingPunct="1">
              <a:lnSpc>
                <a:spcPct val="100000"/>
              </a:lnSpc>
              <a:spcBef>
                <a:spcPct val="0"/>
              </a:spcBef>
              <a:spcAft>
                <a:spcPct val="30000"/>
              </a:spcAft>
              <a:buClr>
                <a:srgbClr val="CC0000"/>
              </a:buClr>
              <a:buSzTx/>
              <a:buFont typeface="Times" charset="0"/>
              <a:buChar char="–"/>
              <a:tabLst/>
              <a:defRPr>
                <a:solidFill>
                  <a:schemeClr val="bg1"/>
                </a:solidFill>
              </a:defRPr>
            </a:lvl3pPr>
            <a:lvl4pPr marL="1428750" marR="0" indent="-228600" algn="l" defTabSz="914400" rtl="0" eaLnBrk="1" fontAlgn="base" latinLnBrk="0" hangingPunct="1">
              <a:lnSpc>
                <a:spcPct val="110000"/>
              </a:lnSpc>
              <a:spcBef>
                <a:spcPct val="0"/>
              </a:spcBef>
              <a:spcAft>
                <a:spcPct val="0"/>
              </a:spcAft>
              <a:buClr>
                <a:srgbClr val="CC0000"/>
              </a:buClr>
              <a:buSzTx/>
              <a:buFont typeface="Times" charset="0"/>
              <a:buNone/>
              <a:tabLst/>
              <a:defRPr>
                <a:solidFill>
                  <a:schemeClr val="bg1"/>
                </a:solidFill>
              </a:defRPr>
            </a:lvl4pPr>
            <a:lvl5pPr marL="1771650" marR="0" indent="-228600" algn="l" defTabSz="914400" rtl="0" eaLnBrk="1" fontAlgn="base" latinLnBrk="0" hangingPunct="1">
              <a:lnSpc>
                <a:spcPct val="110000"/>
              </a:lnSpc>
              <a:spcBef>
                <a:spcPct val="0"/>
              </a:spcBef>
              <a:spcAft>
                <a:spcPct val="0"/>
              </a:spcAft>
              <a:buClr>
                <a:srgbClr val="CC0000"/>
              </a:buClr>
              <a:buSzTx/>
              <a:buFont typeface="Times" charset="0"/>
              <a:buNone/>
              <a:tabLst/>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363262921"/>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frame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084000" y="0"/>
            <a:ext cx="3060000" cy="6494400"/>
          </a:xfrm>
          <a:prstGeom prst="rect">
            <a:avLst/>
          </a:prstGeom>
          <a:solidFill>
            <a:schemeClr val="bg1">
              <a:lumMod val="75000"/>
            </a:schemeClr>
          </a:solidFill>
        </p:spPr>
        <p:txBody>
          <a:bodyPr/>
          <a:lstStyle>
            <a:lvl1pPr marL="0" marR="0" indent="0" algn="l" defTabSz="914400" rtl="0" eaLnBrk="1" fontAlgn="base" latinLnBrk="0" hangingPunct="1">
              <a:lnSpc>
                <a:spcPct val="100000"/>
              </a:lnSpc>
              <a:spcBef>
                <a:spcPct val="0"/>
              </a:spcBef>
              <a:spcAft>
                <a:spcPct val="30000"/>
              </a:spcAft>
              <a:buClr>
                <a:schemeClr val="accent1"/>
              </a:buClr>
              <a:buSzTx/>
              <a:buFont typeface="Times" pitchFamily="18" charset="0"/>
              <a:buNone/>
              <a:tabLst/>
              <a:defRPr sz="1600" baseline="0">
                <a:solidFill>
                  <a:srgbClr val="0070C0"/>
                </a:solidFill>
              </a:defRPr>
            </a:lvl1pPr>
          </a:lstStyle>
          <a:p>
            <a:pPr lvl="0"/>
            <a:r>
              <a:rPr lang="en-GB" dirty="0"/>
              <a:t>Click the icon below to insert a picture. Or delete this picture frame if not required.</a:t>
            </a:r>
          </a:p>
        </p:txBody>
      </p:sp>
      <p:sp>
        <p:nvSpPr>
          <p:cNvPr id="6" name="Title 8"/>
          <p:cNvSpPr>
            <a:spLocks noGrp="1"/>
          </p:cNvSpPr>
          <p:nvPr>
            <p:ph type="title"/>
          </p:nvPr>
        </p:nvSpPr>
        <p:spPr>
          <a:xfrm>
            <a:off x="539751" y="358775"/>
            <a:ext cx="5040361" cy="792163"/>
          </a:xfrm>
        </p:spPr>
        <p:txBody>
          <a:bodyPr/>
          <a:lstStyle/>
          <a:p>
            <a:r>
              <a:rPr lang="en-US" dirty="0"/>
              <a:t>Click to edit Master title style</a:t>
            </a:r>
            <a:endParaRPr lang="en-GB" dirty="0"/>
          </a:p>
        </p:txBody>
      </p:sp>
      <p:sp>
        <p:nvSpPr>
          <p:cNvPr id="7" name="Content Placeholder 2"/>
          <p:cNvSpPr>
            <a:spLocks noGrp="1"/>
          </p:cNvSpPr>
          <p:nvPr>
            <p:ph idx="1"/>
          </p:nvPr>
        </p:nvSpPr>
        <p:spPr>
          <a:xfrm>
            <a:off x="539552" y="1268760"/>
            <a:ext cx="5040560" cy="4525963"/>
          </a:xfrm>
          <a:prstGeom prst="rect">
            <a:avLst/>
          </a:prstGeom>
        </p:spPr>
        <p:txBody>
          <a:bodyPr/>
          <a:lstStyle>
            <a:lvl1pPr marL="0" marR="0" indent="0" algn="l" defTabSz="914400" rtl="0" eaLnBrk="1" fontAlgn="base" latinLnBrk="0" hangingPunct="1">
              <a:lnSpc>
                <a:spcPct val="100000"/>
              </a:lnSpc>
              <a:spcBef>
                <a:spcPct val="0"/>
              </a:spcBef>
              <a:spcAft>
                <a:spcPct val="30000"/>
              </a:spcAft>
              <a:buClr>
                <a:srgbClr val="CC0000"/>
              </a:buClr>
              <a:buSzTx/>
              <a:buFont typeface="Times" charset="0"/>
              <a:buNone/>
              <a:tabLst/>
              <a:defRPr sz="2400">
                <a:solidFill>
                  <a:schemeClr val="bg1"/>
                </a:solidFill>
              </a:defRPr>
            </a:lvl1pPr>
            <a:lvl2pPr marL="0" marR="0" indent="0" algn="l" defTabSz="914400" rtl="0" eaLnBrk="1" fontAlgn="base" latinLnBrk="0" hangingPunct="1">
              <a:lnSpc>
                <a:spcPct val="100000"/>
              </a:lnSpc>
              <a:spcBef>
                <a:spcPct val="0"/>
              </a:spcBef>
              <a:spcAft>
                <a:spcPct val="30000"/>
              </a:spcAft>
              <a:buClr>
                <a:srgbClr val="CC0000"/>
              </a:buClr>
              <a:buSzTx/>
              <a:buFont typeface="Times" charset="0"/>
              <a:buNone/>
              <a:tabLst/>
              <a:defRPr sz="2000">
                <a:solidFill>
                  <a:schemeClr val="bg1"/>
                </a:solidFill>
              </a:defRPr>
            </a:lvl2pPr>
            <a:lvl3pPr marL="228600" marR="0" indent="-228600" algn="l" defTabSz="914400" rtl="0" eaLnBrk="1" fontAlgn="base" latinLnBrk="0" hangingPunct="1">
              <a:lnSpc>
                <a:spcPct val="100000"/>
              </a:lnSpc>
              <a:spcBef>
                <a:spcPct val="0"/>
              </a:spcBef>
              <a:spcAft>
                <a:spcPct val="30000"/>
              </a:spcAft>
              <a:buClr>
                <a:srgbClr val="CC0000"/>
              </a:buClr>
              <a:buSzTx/>
              <a:buFont typeface="Times" charset="0"/>
              <a:buChar char="–"/>
              <a:tabLst/>
              <a:defRPr sz="2000">
                <a:solidFill>
                  <a:schemeClr val="bg1"/>
                </a:solidFill>
              </a:defRPr>
            </a:lvl3pPr>
            <a:lvl4pPr marL="628650" marR="0" indent="-342900" algn="l" defTabSz="914400" rtl="0" eaLnBrk="1" fontAlgn="base" latinLnBrk="0" hangingPunct="1">
              <a:lnSpc>
                <a:spcPct val="110000"/>
              </a:lnSpc>
              <a:spcBef>
                <a:spcPct val="0"/>
              </a:spcBef>
              <a:spcAft>
                <a:spcPct val="0"/>
              </a:spcAft>
              <a:buClr>
                <a:srgbClr val="CC0000"/>
              </a:buClr>
              <a:buSzTx/>
              <a:buFont typeface="Arial" panose="020B0604020202020204" pitchFamily="34" charset="0"/>
              <a:buChar char="•"/>
              <a:tabLst/>
              <a:defRPr>
                <a:solidFill>
                  <a:schemeClr val="bg1"/>
                </a:solidFill>
              </a:defRPr>
            </a:lvl4pPr>
            <a:lvl5pPr marL="992188" marR="0" indent="-342900" algn="l" defTabSz="914400" rtl="0" eaLnBrk="1" fontAlgn="base" latinLnBrk="0" hangingPunct="1">
              <a:lnSpc>
                <a:spcPct val="110000"/>
              </a:lnSpc>
              <a:spcBef>
                <a:spcPct val="0"/>
              </a:spcBef>
              <a:spcAft>
                <a:spcPct val="0"/>
              </a:spcAft>
              <a:buClr>
                <a:srgbClr val="CC0000"/>
              </a:buClr>
              <a:buSzTx/>
              <a:buFont typeface="Arial" panose="020B0604020202020204" pitchFamily="34" charset="0"/>
              <a:buChar char="•"/>
              <a:tabLst/>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1433324571"/>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Picture frame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084000" y="0"/>
            <a:ext cx="3060000" cy="6494400"/>
          </a:xfrm>
          <a:prstGeom prst="rect">
            <a:avLst/>
          </a:prstGeom>
          <a:solidFill>
            <a:schemeClr val="bg1">
              <a:lumMod val="75000"/>
            </a:schemeClr>
          </a:solidFill>
        </p:spPr>
        <p:txBody>
          <a:bodyPr/>
          <a:lstStyle>
            <a:lvl1pPr marL="0" marR="0" indent="0" algn="l" defTabSz="914400" rtl="0" eaLnBrk="1" fontAlgn="base" latinLnBrk="0" hangingPunct="1">
              <a:lnSpc>
                <a:spcPct val="100000"/>
              </a:lnSpc>
              <a:spcBef>
                <a:spcPct val="0"/>
              </a:spcBef>
              <a:spcAft>
                <a:spcPct val="30000"/>
              </a:spcAft>
              <a:buClr>
                <a:schemeClr val="accent1"/>
              </a:buClr>
              <a:buSzTx/>
              <a:buFont typeface="Times" pitchFamily="18" charset="0"/>
              <a:buNone/>
              <a:tabLst/>
              <a:defRPr sz="1600" baseline="0">
                <a:solidFill>
                  <a:srgbClr val="0070C0"/>
                </a:solidFill>
              </a:defRPr>
            </a:lvl1pPr>
          </a:lstStyle>
          <a:p>
            <a:pPr lvl="0"/>
            <a:r>
              <a:rPr lang="en-GB" dirty="0"/>
              <a:t>Click the icon below to insert a picture. Or delete this picture frame if not required.</a:t>
            </a:r>
          </a:p>
        </p:txBody>
      </p:sp>
      <p:sp>
        <p:nvSpPr>
          <p:cNvPr id="7" name="Content Placeholder 2"/>
          <p:cNvSpPr>
            <a:spLocks noGrp="1"/>
          </p:cNvSpPr>
          <p:nvPr>
            <p:ph idx="1" hasCustomPrompt="1"/>
          </p:nvPr>
        </p:nvSpPr>
        <p:spPr>
          <a:xfrm>
            <a:off x="1259632" y="1700808"/>
            <a:ext cx="4320480" cy="4093915"/>
          </a:xfrm>
          <a:prstGeom prst="rect">
            <a:avLst/>
          </a:prstGeom>
        </p:spPr>
        <p:txBody>
          <a:bodyPr/>
          <a:lstStyle>
            <a:lvl1pPr marL="0" marR="0" indent="0" algn="l" defTabSz="914400" rtl="0" eaLnBrk="1" fontAlgn="base" latinLnBrk="0" hangingPunct="1">
              <a:lnSpc>
                <a:spcPct val="100000"/>
              </a:lnSpc>
              <a:spcBef>
                <a:spcPct val="0"/>
              </a:spcBef>
              <a:spcAft>
                <a:spcPct val="30000"/>
              </a:spcAft>
              <a:buClr>
                <a:srgbClr val="CC0000"/>
              </a:buClr>
              <a:buSzTx/>
              <a:buFont typeface="Times" charset="0"/>
              <a:buNone/>
              <a:tabLst/>
              <a:defRPr sz="2200">
                <a:solidFill>
                  <a:schemeClr val="bg1"/>
                </a:solidFill>
              </a:defRPr>
            </a:lvl1pPr>
            <a:lvl2pPr marL="0" marR="0" indent="0" algn="l" defTabSz="914400" rtl="0" eaLnBrk="1" fontAlgn="base" latinLnBrk="0" hangingPunct="1">
              <a:lnSpc>
                <a:spcPct val="100000"/>
              </a:lnSpc>
              <a:spcBef>
                <a:spcPct val="0"/>
              </a:spcBef>
              <a:spcAft>
                <a:spcPct val="30000"/>
              </a:spcAft>
              <a:buClr>
                <a:srgbClr val="CC0000"/>
              </a:buClr>
              <a:buSzTx/>
              <a:buFont typeface="Times" charset="0"/>
              <a:buNone/>
              <a:tabLst/>
              <a:defRPr sz="2000">
                <a:solidFill>
                  <a:schemeClr val="bg1"/>
                </a:solidFill>
              </a:defRPr>
            </a:lvl2pPr>
            <a:lvl3pPr marL="228600" marR="0" indent="-228600" algn="l" defTabSz="914400" rtl="0" eaLnBrk="1" fontAlgn="base" latinLnBrk="0" hangingPunct="1">
              <a:lnSpc>
                <a:spcPct val="100000"/>
              </a:lnSpc>
              <a:spcBef>
                <a:spcPct val="0"/>
              </a:spcBef>
              <a:spcAft>
                <a:spcPct val="30000"/>
              </a:spcAft>
              <a:buClr>
                <a:srgbClr val="CC0000"/>
              </a:buClr>
              <a:buSzTx/>
              <a:buFont typeface="Times" charset="0"/>
              <a:buChar char="–"/>
              <a:tabLst/>
              <a:defRPr sz="2000">
                <a:solidFill>
                  <a:schemeClr val="bg1"/>
                </a:solidFill>
              </a:defRPr>
            </a:lvl3pPr>
            <a:lvl4pPr marL="628650" marR="0" indent="-342900" algn="l" defTabSz="914400" rtl="0" eaLnBrk="1" fontAlgn="base" latinLnBrk="0" hangingPunct="1">
              <a:lnSpc>
                <a:spcPct val="110000"/>
              </a:lnSpc>
              <a:spcBef>
                <a:spcPct val="0"/>
              </a:spcBef>
              <a:spcAft>
                <a:spcPct val="0"/>
              </a:spcAft>
              <a:buClr>
                <a:srgbClr val="CC0000"/>
              </a:buClr>
              <a:buSzTx/>
              <a:buFont typeface="Arial" panose="020B0604020202020204" pitchFamily="34" charset="0"/>
              <a:buChar char="•"/>
              <a:tabLst/>
              <a:defRPr>
                <a:solidFill>
                  <a:schemeClr val="bg1"/>
                </a:solidFill>
              </a:defRPr>
            </a:lvl4pPr>
            <a:lvl5pPr marL="992188" marR="0" indent="-342900" algn="l" defTabSz="914400" rtl="0" eaLnBrk="1" fontAlgn="base" latinLnBrk="0" hangingPunct="1">
              <a:lnSpc>
                <a:spcPct val="110000"/>
              </a:lnSpc>
              <a:spcBef>
                <a:spcPct val="0"/>
              </a:spcBef>
              <a:spcAft>
                <a:spcPct val="0"/>
              </a:spcAft>
              <a:buClr>
                <a:srgbClr val="CC0000"/>
              </a:buClr>
              <a:buSzTx/>
              <a:buFont typeface="Arial" panose="020B0604020202020204" pitchFamily="34" charset="0"/>
              <a:buChar char="•"/>
              <a:tabLst/>
              <a:defRPr>
                <a:solidFill>
                  <a:schemeClr val="bg1"/>
                </a:solidFill>
              </a:defRPr>
            </a:lvl5pPr>
          </a:lstStyle>
          <a:p>
            <a:pPr lvl="0"/>
            <a:r>
              <a:rPr lang="en-GB" noProof="0" dirty="0"/>
              <a:t>Text </a:t>
            </a:r>
          </a:p>
          <a:p>
            <a:pPr lvl="2"/>
            <a:r>
              <a:rPr lang="en-GB" noProof="0" dirty="0"/>
              <a:t>Third level</a:t>
            </a:r>
          </a:p>
          <a:p>
            <a:pPr lvl="3"/>
            <a:r>
              <a:rPr lang="en-GB" noProof="0" dirty="0"/>
              <a:t>Fourth level</a:t>
            </a:r>
          </a:p>
          <a:p>
            <a:pPr lvl="4"/>
            <a:r>
              <a:rPr lang="en-GB" noProof="0" dirty="0"/>
              <a:t>Fifth level</a:t>
            </a:r>
          </a:p>
        </p:txBody>
      </p:sp>
      <p:pic>
        <p:nvPicPr>
          <p:cNvPr id="19458" name="Picture 8" descr="icaew_quotes_gradient 30mm high"/>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850" y="1412875"/>
            <a:ext cx="5302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3014356"/>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frame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3060000" cy="6494400"/>
          </a:xfrm>
          <a:prstGeom prst="rect">
            <a:avLst/>
          </a:prstGeom>
          <a:solidFill>
            <a:schemeClr val="bg1">
              <a:lumMod val="75000"/>
            </a:schemeClr>
          </a:solidFill>
        </p:spPr>
        <p:txBody>
          <a:bodyPr/>
          <a:lstStyle>
            <a:lvl1pPr marL="0" marR="0" indent="0" algn="l" defTabSz="914400" rtl="0" eaLnBrk="1" fontAlgn="base" latinLnBrk="0" hangingPunct="1">
              <a:lnSpc>
                <a:spcPct val="100000"/>
              </a:lnSpc>
              <a:spcBef>
                <a:spcPct val="0"/>
              </a:spcBef>
              <a:spcAft>
                <a:spcPct val="30000"/>
              </a:spcAft>
              <a:buClr>
                <a:schemeClr val="accent1"/>
              </a:buClr>
              <a:buSzTx/>
              <a:buFont typeface="Times" pitchFamily="18" charset="0"/>
              <a:buNone/>
              <a:tabLst/>
              <a:defRPr sz="1600" baseline="0">
                <a:solidFill>
                  <a:srgbClr val="0070C0"/>
                </a:solidFill>
              </a:defRPr>
            </a:lvl1pPr>
          </a:lstStyle>
          <a:p>
            <a:pPr lvl="0"/>
            <a:r>
              <a:rPr lang="en-GB" dirty="0"/>
              <a:t>Click the icon below to insert a picture. Or delete this picture frame if not required.</a:t>
            </a:r>
          </a:p>
        </p:txBody>
      </p:sp>
      <p:sp>
        <p:nvSpPr>
          <p:cNvPr id="6" name="Title 8"/>
          <p:cNvSpPr>
            <a:spLocks noGrp="1"/>
          </p:cNvSpPr>
          <p:nvPr>
            <p:ph type="title"/>
          </p:nvPr>
        </p:nvSpPr>
        <p:spPr>
          <a:xfrm>
            <a:off x="3564087" y="358775"/>
            <a:ext cx="5040361" cy="792163"/>
          </a:xfrm>
        </p:spPr>
        <p:txBody>
          <a:bodyPr/>
          <a:lstStyle/>
          <a:p>
            <a:r>
              <a:rPr lang="en-US" dirty="0"/>
              <a:t>Click to edit Master title style</a:t>
            </a:r>
            <a:endParaRPr lang="en-GB" dirty="0"/>
          </a:p>
        </p:txBody>
      </p:sp>
      <p:sp>
        <p:nvSpPr>
          <p:cNvPr id="7" name="Content Placeholder 2"/>
          <p:cNvSpPr>
            <a:spLocks noGrp="1"/>
          </p:cNvSpPr>
          <p:nvPr>
            <p:ph idx="1"/>
          </p:nvPr>
        </p:nvSpPr>
        <p:spPr>
          <a:xfrm>
            <a:off x="3563888" y="1268760"/>
            <a:ext cx="5040560" cy="4525963"/>
          </a:xfrm>
          <a:prstGeom prst="rect">
            <a:avLst/>
          </a:prstGeom>
        </p:spPr>
        <p:txBody>
          <a:bodyPr/>
          <a:lstStyle>
            <a:lvl1pPr marL="0" marR="0" indent="0" algn="l" defTabSz="914400" rtl="0" eaLnBrk="1" fontAlgn="base" latinLnBrk="0" hangingPunct="1">
              <a:lnSpc>
                <a:spcPct val="100000"/>
              </a:lnSpc>
              <a:spcBef>
                <a:spcPct val="0"/>
              </a:spcBef>
              <a:spcAft>
                <a:spcPct val="30000"/>
              </a:spcAft>
              <a:buClr>
                <a:srgbClr val="CC0000"/>
              </a:buClr>
              <a:buSzTx/>
              <a:buFont typeface="Times" charset="0"/>
              <a:buNone/>
              <a:tabLst/>
              <a:defRPr sz="2400">
                <a:solidFill>
                  <a:schemeClr val="bg1"/>
                </a:solidFill>
              </a:defRPr>
            </a:lvl1pPr>
            <a:lvl2pPr marL="0" marR="0" indent="0" algn="l" defTabSz="914400" rtl="0" eaLnBrk="1" fontAlgn="base" latinLnBrk="0" hangingPunct="1">
              <a:lnSpc>
                <a:spcPct val="100000"/>
              </a:lnSpc>
              <a:spcBef>
                <a:spcPct val="0"/>
              </a:spcBef>
              <a:spcAft>
                <a:spcPct val="30000"/>
              </a:spcAft>
              <a:buClr>
                <a:srgbClr val="CC0000"/>
              </a:buClr>
              <a:buSzTx/>
              <a:buFont typeface="Times" charset="0"/>
              <a:buNone/>
              <a:tabLst/>
              <a:defRPr sz="2000">
                <a:solidFill>
                  <a:schemeClr val="bg1"/>
                </a:solidFill>
              </a:defRPr>
            </a:lvl2pPr>
            <a:lvl3pPr marL="228600" marR="0" indent="-228600" algn="l" defTabSz="914400" rtl="0" eaLnBrk="1" fontAlgn="base" latinLnBrk="0" hangingPunct="1">
              <a:lnSpc>
                <a:spcPct val="100000"/>
              </a:lnSpc>
              <a:spcBef>
                <a:spcPct val="0"/>
              </a:spcBef>
              <a:spcAft>
                <a:spcPct val="30000"/>
              </a:spcAft>
              <a:buClr>
                <a:srgbClr val="CC0000"/>
              </a:buClr>
              <a:buSzTx/>
              <a:buFont typeface="Times" charset="0"/>
              <a:buChar char="–"/>
              <a:tabLst/>
              <a:defRPr sz="2000">
                <a:solidFill>
                  <a:schemeClr val="bg1"/>
                </a:solidFill>
              </a:defRPr>
            </a:lvl3pPr>
            <a:lvl4pPr marL="628650" marR="0" indent="-342900" algn="l" defTabSz="914400" rtl="0" eaLnBrk="1" fontAlgn="base" latinLnBrk="0" hangingPunct="1">
              <a:lnSpc>
                <a:spcPct val="110000"/>
              </a:lnSpc>
              <a:spcBef>
                <a:spcPct val="0"/>
              </a:spcBef>
              <a:spcAft>
                <a:spcPct val="0"/>
              </a:spcAft>
              <a:buClr>
                <a:srgbClr val="CC0000"/>
              </a:buClr>
              <a:buSzTx/>
              <a:buFont typeface="Arial" panose="020B0604020202020204" pitchFamily="34" charset="0"/>
              <a:buChar char="•"/>
              <a:tabLst/>
              <a:defRPr>
                <a:solidFill>
                  <a:schemeClr val="bg1"/>
                </a:solidFill>
              </a:defRPr>
            </a:lvl4pPr>
            <a:lvl5pPr marL="992188" marR="0" indent="-342900" algn="l" defTabSz="914400" rtl="0" eaLnBrk="1" fontAlgn="base" latinLnBrk="0" hangingPunct="1">
              <a:lnSpc>
                <a:spcPct val="110000"/>
              </a:lnSpc>
              <a:spcBef>
                <a:spcPct val="0"/>
              </a:spcBef>
              <a:spcAft>
                <a:spcPct val="0"/>
              </a:spcAft>
              <a:buClr>
                <a:srgbClr val="CC0000"/>
              </a:buClr>
              <a:buSzTx/>
              <a:buFont typeface="Arial" panose="020B0604020202020204" pitchFamily="34" charset="0"/>
              <a:buChar char="•"/>
              <a:tabLst/>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716938629"/>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539552" y="1268760"/>
            <a:ext cx="4038600" cy="4525963"/>
          </a:xfrm>
          <a:prstGeom prst="rect">
            <a:avLst/>
          </a:prstGeom>
        </p:spPr>
        <p:txBody>
          <a:bodyPr/>
          <a:lstStyle>
            <a:lvl1pPr marL="342900" marR="0" indent="-342900" algn="l" defTabSz="914400" rtl="0" eaLnBrk="1" fontAlgn="base" latinLnBrk="0" hangingPunct="1">
              <a:lnSpc>
                <a:spcPct val="100000"/>
              </a:lnSpc>
              <a:spcBef>
                <a:spcPct val="0"/>
              </a:spcBef>
              <a:spcAft>
                <a:spcPct val="30000"/>
              </a:spcAft>
              <a:buClr>
                <a:srgbClr val="CC0000"/>
              </a:buClr>
              <a:buSzTx/>
              <a:buFont typeface="Times" charset="0"/>
              <a:buChar char="•"/>
              <a:tabLst/>
              <a:defRPr sz="2800">
                <a:solidFill>
                  <a:schemeClr val="bg1"/>
                </a:solidFill>
              </a:defRPr>
            </a:lvl1pPr>
            <a:lvl2pPr marL="742950" marR="0" indent="-285750" algn="l" defTabSz="914400" rtl="0" eaLnBrk="1" fontAlgn="base" latinLnBrk="0" hangingPunct="1">
              <a:lnSpc>
                <a:spcPct val="100000"/>
              </a:lnSpc>
              <a:spcBef>
                <a:spcPct val="0"/>
              </a:spcBef>
              <a:spcAft>
                <a:spcPct val="30000"/>
              </a:spcAft>
              <a:buClr>
                <a:srgbClr val="CC0000"/>
              </a:buClr>
              <a:buSzTx/>
              <a:buFont typeface="Times" charset="0"/>
              <a:buChar char="–"/>
              <a:tabLst/>
              <a:defRPr sz="2400">
                <a:solidFill>
                  <a:schemeClr val="bg1"/>
                </a:solidFill>
              </a:defRPr>
            </a:lvl2pPr>
            <a:lvl3pPr marL="1085850" marR="0" indent="-228600" algn="l" defTabSz="914400" rtl="0" eaLnBrk="1" fontAlgn="base" latinLnBrk="0" hangingPunct="1">
              <a:lnSpc>
                <a:spcPct val="100000"/>
              </a:lnSpc>
              <a:spcBef>
                <a:spcPct val="0"/>
              </a:spcBef>
              <a:spcAft>
                <a:spcPct val="30000"/>
              </a:spcAft>
              <a:buClr>
                <a:srgbClr val="CC0000"/>
              </a:buClr>
              <a:buSzTx/>
              <a:buFont typeface="Times" charset="0"/>
              <a:buChar char="–"/>
              <a:tabLst/>
              <a:defRPr sz="2000">
                <a:solidFill>
                  <a:schemeClr val="bg1"/>
                </a:solidFill>
              </a:defRPr>
            </a:lvl3pPr>
            <a:lvl4pPr marL="1428750" marR="0" indent="-228600" algn="l" defTabSz="914400" rtl="0" eaLnBrk="1" fontAlgn="base" latinLnBrk="0" hangingPunct="1">
              <a:lnSpc>
                <a:spcPct val="110000"/>
              </a:lnSpc>
              <a:spcBef>
                <a:spcPct val="0"/>
              </a:spcBef>
              <a:spcAft>
                <a:spcPct val="0"/>
              </a:spcAft>
              <a:buClr>
                <a:srgbClr val="CC0000"/>
              </a:buClr>
              <a:buSzTx/>
              <a:buFont typeface="Times" charset="0"/>
              <a:buNone/>
              <a:tabLst/>
              <a:defRPr sz="1800">
                <a:solidFill>
                  <a:schemeClr val="bg1"/>
                </a:solidFill>
              </a:defRPr>
            </a:lvl4pPr>
            <a:lvl5pPr marL="1771650" marR="0" indent="-228600" algn="l" defTabSz="914400" rtl="0" eaLnBrk="1" fontAlgn="base" latinLnBrk="0" hangingPunct="1">
              <a:lnSpc>
                <a:spcPct val="110000"/>
              </a:lnSpc>
              <a:spcBef>
                <a:spcPct val="0"/>
              </a:spcBef>
              <a:spcAft>
                <a:spcPct val="0"/>
              </a:spcAft>
              <a:buClr>
                <a:srgbClr val="CC0000"/>
              </a:buClr>
              <a:buSzTx/>
              <a:buFont typeface="Times" charset="0"/>
              <a:buNone/>
              <a:tabLst/>
              <a:defRPr sz="1800"/>
            </a:lvl5pPr>
            <a:lvl6pPr>
              <a:defRPr sz="1800"/>
            </a:lvl6pPr>
            <a:lvl7pPr>
              <a:defRPr sz="1800"/>
            </a:lvl7pPr>
            <a:lvl8pPr>
              <a:defRPr sz="1800"/>
            </a:lvl8pPr>
            <a:lvl9pPr>
              <a:defRPr sz="18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4"/>
            <a:r>
              <a:rPr lang="en-GB"/>
              <a:t>Fifth level</a:t>
            </a:r>
            <a:endParaRPr lang="en-GB" dirty="0"/>
          </a:p>
        </p:txBody>
      </p:sp>
      <p:sp>
        <p:nvSpPr>
          <p:cNvPr id="4" name="Content Placeholder 3"/>
          <p:cNvSpPr>
            <a:spLocks noGrp="1"/>
          </p:cNvSpPr>
          <p:nvPr>
            <p:ph sz="half" idx="2"/>
          </p:nvPr>
        </p:nvSpPr>
        <p:spPr>
          <a:xfrm>
            <a:off x="4781872" y="1268760"/>
            <a:ext cx="4038600" cy="4525963"/>
          </a:xfrm>
          <a:prstGeom prst="rect">
            <a:avLst/>
          </a:prstGeom>
        </p:spPr>
        <p:txBody>
          <a:bodyPr/>
          <a:lstStyle>
            <a:lvl1pPr marL="342900" marR="0" indent="-342900" algn="l" defTabSz="914400" rtl="0" eaLnBrk="1" fontAlgn="base" latinLnBrk="0" hangingPunct="1">
              <a:lnSpc>
                <a:spcPct val="100000"/>
              </a:lnSpc>
              <a:spcBef>
                <a:spcPct val="0"/>
              </a:spcBef>
              <a:spcAft>
                <a:spcPct val="30000"/>
              </a:spcAft>
              <a:buClr>
                <a:srgbClr val="CC0000"/>
              </a:buClr>
              <a:buSzTx/>
              <a:buFont typeface="Times" charset="0"/>
              <a:buChar char="•"/>
              <a:tabLst/>
              <a:defRPr sz="2800">
                <a:solidFill>
                  <a:schemeClr val="bg1"/>
                </a:solidFill>
              </a:defRPr>
            </a:lvl1pPr>
            <a:lvl2pPr marL="742950" marR="0" indent="-285750" algn="l" defTabSz="914400" rtl="0" eaLnBrk="1" fontAlgn="base" latinLnBrk="0" hangingPunct="1">
              <a:lnSpc>
                <a:spcPct val="100000"/>
              </a:lnSpc>
              <a:spcBef>
                <a:spcPct val="0"/>
              </a:spcBef>
              <a:spcAft>
                <a:spcPct val="30000"/>
              </a:spcAft>
              <a:buClr>
                <a:srgbClr val="CC0000"/>
              </a:buClr>
              <a:buSzTx/>
              <a:buFont typeface="Times" charset="0"/>
              <a:buChar char="–"/>
              <a:tabLst/>
              <a:defRPr sz="2400">
                <a:solidFill>
                  <a:schemeClr val="bg1"/>
                </a:solidFill>
              </a:defRPr>
            </a:lvl2pPr>
            <a:lvl3pPr marL="1085850" marR="0" indent="-228600" algn="l" defTabSz="914400" rtl="0" eaLnBrk="1" fontAlgn="base" latinLnBrk="0" hangingPunct="1">
              <a:lnSpc>
                <a:spcPct val="100000"/>
              </a:lnSpc>
              <a:spcBef>
                <a:spcPct val="0"/>
              </a:spcBef>
              <a:spcAft>
                <a:spcPct val="30000"/>
              </a:spcAft>
              <a:buClr>
                <a:srgbClr val="CC0000"/>
              </a:buClr>
              <a:buSzTx/>
              <a:buFont typeface="Times" charset="0"/>
              <a:buChar char="–"/>
              <a:tabLst/>
              <a:defRPr sz="2000">
                <a:solidFill>
                  <a:schemeClr val="bg1"/>
                </a:solidFill>
              </a:defRPr>
            </a:lvl3pPr>
            <a:lvl4pPr marL="1428750" marR="0" indent="-228600" algn="l" defTabSz="914400" rtl="0" eaLnBrk="1" fontAlgn="base" latinLnBrk="0" hangingPunct="1">
              <a:lnSpc>
                <a:spcPct val="110000"/>
              </a:lnSpc>
              <a:spcBef>
                <a:spcPct val="0"/>
              </a:spcBef>
              <a:spcAft>
                <a:spcPct val="0"/>
              </a:spcAft>
              <a:buClr>
                <a:srgbClr val="CC0000"/>
              </a:buClr>
              <a:buSzTx/>
              <a:buFont typeface="Times" charset="0"/>
              <a:buNone/>
              <a:tabLst/>
              <a:defRPr sz="1800">
                <a:solidFill>
                  <a:schemeClr val="bg1"/>
                </a:solidFill>
              </a:defRPr>
            </a:lvl4pPr>
            <a:lvl5pPr marL="1771650" marR="0" indent="-228600" algn="l" defTabSz="914400" rtl="0" eaLnBrk="1" fontAlgn="base" latinLnBrk="0" hangingPunct="1">
              <a:lnSpc>
                <a:spcPct val="110000"/>
              </a:lnSpc>
              <a:spcBef>
                <a:spcPct val="0"/>
              </a:spcBef>
              <a:spcAft>
                <a:spcPct val="0"/>
              </a:spcAft>
              <a:buClr>
                <a:srgbClr val="CC0000"/>
              </a:buClr>
              <a:buSzTx/>
              <a:buFont typeface="Times" charset="0"/>
              <a:buNone/>
              <a:tabLst/>
              <a:defRPr sz="1800">
                <a:solidFill>
                  <a:schemeClr val="bg1"/>
                </a:solidFill>
              </a:defRPr>
            </a:lvl5pPr>
            <a:lvl6pPr>
              <a:defRPr sz="1800"/>
            </a:lvl6pPr>
            <a:lvl7pPr>
              <a:defRPr sz="1800"/>
            </a:lvl7pPr>
            <a:lvl8pPr>
              <a:defRPr sz="1800"/>
            </a:lvl8pPr>
            <a:lvl9pPr>
              <a:defRPr sz="18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Tree>
    <p:extLst>
      <p:ext uri="{BB962C8B-B14F-4D97-AF65-F5344CB8AC3E}">
        <p14:creationId xmlns:p14="http://schemas.microsoft.com/office/powerpoint/2010/main" val="3994590345"/>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1134951507"/>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6251088"/>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18434" name="Picture 8" descr="icaew_quotes_gradient 30mm high"/>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7584" y="1454504"/>
            <a:ext cx="5302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0" hasCustomPrompt="1"/>
          </p:nvPr>
        </p:nvSpPr>
        <p:spPr>
          <a:xfrm>
            <a:off x="1763688" y="1700809"/>
            <a:ext cx="6048671" cy="4104456"/>
          </a:xfrm>
          <a:prstGeom prst="rect">
            <a:avLst/>
          </a:prstGeom>
        </p:spPr>
        <p:txBody>
          <a:bodyPr/>
          <a:lstStyle>
            <a:lvl1pPr marL="0" indent="0">
              <a:buNone/>
              <a:defRPr sz="2200" baseline="0">
                <a:solidFill>
                  <a:schemeClr val="bg1"/>
                </a:solidFill>
              </a:defRPr>
            </a:lvl1pPr>
            <a:lvl2pPr marL="457200" indent="0">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a:t>
            </a:r>
          </a:p>
        </p:txBody>
      </p:sp>
    </p:spTree>
    <p:extLst>
      <p:ext uri="{BB962C8B-B14F-4D97-AF65-F5344CB8AC3E}">
        <p14:creationId xmlns:p14="http://schemas.microsoft.com/office/powerpoint/2010/main" val="388278891"/>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Vertical Text Placeholder 2"/>
          <p:cNvSpPr>
            <a:spLocks noGrp="1"/>
          </p:cNvSpPr>
          <p:nvPr>
            <p:ph type="body" orient="vert" idx="1"/>
          </p:nvPr>
        </p:nvSpPr>
        <p:spPr>
          <a:xfrm>
            <a:off x="590872" y="1268760"/>
            <a:ext cx="8229600" cy="4525963"/>
          </a:xfrm>
          <a:prstGeom prst="rect">
            <a:avLst/>
          </a:prstGeom>
        </p:spPr>
        <p:txBody>
          <a:bodyPr vert="eaVert"/>
          <a:lstStyle>
            <a:lvl1pPr marL="342900" marR="0" indent="-342900" algn="l" defTabSz="914400" rtl="0" eaLnBrk="1" fontAlgn="base" latinLnBrk="0" hangingPunct="1">
              <a:lnSpc>
                <a:spcPct val="100000"/>
              </a:lnSpc>
              <a:spcBef>
                <a:spcPct val="0"/>
              </a:spcBef>
              <a:spcAft>
                <a:spcPct val="30000"/>
              </a:spcAft>
              <a:buClr>
                <a:srgbClr val="CC0000"/>
              </a:buClr>
              <a:buSzTx/>
              <a:buFont typeface="Times" charset="0"/>
              <a:buChar char="•"/>
              <a:tabLst/>
              <a:defRPr>
                <a:solidFill>
                  <a:schemeClr val="bg1"/>
                </a:solidFill>
              </a:defRPr>
            </a:lvl1pPr>
            <a:lvl2pPr marL="742950" marR="0" indent="-285750" algn="l" defTabSz="914400" rtl="0" eaLnBrk="1" fontAlgn="base" latinLnBrk="0" hangingPunct="1">
              <a:lnSpc>
                <a:spcPct val="100000"/>
              </a:lnSpc>
              <a:spcBef>
                <a:spcPct val="0"/>
              </a:spcBef>
              <a:spcAft>
                <a:spcPct val="30000"/>
              </a:spcAft>
              <a:buClr>
                <a:srgbClr val="CC0000"/>
              </a:buClr>
              <a:buSzTx/>
              <a:buFont typeface="Times" charset="0"/>
              <a:buChar char="–"/>
              <a:tabLst/>
              <a:defRPr>
                <a:solidFill>
                  <a:schemeClr val="bg1"/>
                </a:solidFill>
              </a:defRPr>
            </a:lvl2pPr>
            <a:lvl3pPr marL="1085850" marR="0" indent="-228600" algn="l" defTabSz="914400" rtl="0" eaLnBrk="1" fontAlgn="base" latinLnBrk="0" hangingPunct="1">
              <a:lnSpc>
                <a:spcPct val="100000"/>
              </a:lnSpc>
              <a:spcBef>
                <a:spcPct val="0"/>
              </a:spcBef>
              <a:spcAft>
                <a:spcPct val="30000"/>
              </a:spcAft>
              <a:buClr>
                <a:srgbClr val="CC0000"/>
              </a:buClr>
              <a:buSzTx/>
              <a:buFont typeface="Times" charset="0"/>
              <a:buChar char="–"/>
              <a:tabLst/>
              <a:defRPr>
                <a:solidFill>
                  <a:schemeClr val="bg1"/>
                </a:solidFill>
              </a:defRPr>
            </a:lvl3pPr>
            <a:lvl4pPr marL="1428750" marR="0" indent="-228600" algn="l" defTabSz="914400" rtl="0" eaLnBrk="1" fontAlgn="base" latinLnBrk="0" hangingPunct="1">
              <a:lnSpc>
                <a:spcPct val="110000"/>
              </a:lnSpc>
              <a:spcBef>
                <a:spcPct val="0"/>
              </a:spcBef>
              <a:spcAft>
                <a:spcPct val="0"/>
              </a:spcAft>
              <a:buClr>
                <a:srgbClr val="CC0000"/>
              </a:buClr>
              <a:buSzTx/>
              <a:buFont typeface="Times" charset="0"/>
              <a:buNone/>
              <a:tabLst/>
              <a:defRPr>
                <a:solidFill>
                  <a:schemeClr val="bg1"/>
                </a:solidFill>
              </a:defRPr>
            </a:lvl4pPr>
            <a:lvl5pPr marL="1771650" marR="0" indent="-228600" algn="l" defTabSz="914400" rtl="0" eaLnBrk="1" fontAlgn="base" latinLnBrk="0" hangingPunct="1">
              <a:lnSpc>
                <a:spcPct val="110000"/>
              </a:lnSpc>
              <a:spcBef>
                <a:spcPct val="0"/>
              </a:spcBef>
              <a:spcAft>
                <a:spcPct val="0"/>
              </a:spcAft>
              <a:buClr>
                <a:srgbClr val="CC0000"/>
              </a:buClr>
              <a:buSzTx/>
              <a:buFont typeface="Times" charset="0"/>
              <a:buNone/>
              <a:tabLst/>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488735228"/>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9413" y="358775"/>
            <a:ext cx="2090737" cy="5767388"/>
          </a:xfrm>
        </p:spPr>
        <p:txBody>
          <a:bodyPr vert="eaVert"/>
          <a:lstStyle/>
          <a:p>
            <a:r>
              <a:rPr lang="en-GB" noProof="0"/>
              <a:t>Click to edit Master title style</a:t>
            </a:r>
          </a:p>
        </p:txBody>
      </p:sp>
      <p:sp>
        <p:nvSpPr>
          <p:cNvPr id="3" name="Vertical Text Placeholder 2"/>
          <p:cNvSpPr>
            <a:spLocks noGrp="1"/>
          </p:cNvSpPr>
          <p:nvPr>
            <p:ph type="body" orient="vert" idx="1"/>
          </p:nvPr>
        </p:nvSpPr>
        <p:spPr>
          <a:xfrm>
            <a:off x="457200" y="358775"/>
            <a:ext cx="6119813" cy="5767388"/>
          </a:xfrm>
          <a:prstGeom prst="rect">
            <a:avLst/>
          </a:prstGeom>
        </p:spPr>
        <p:txBody>
          <a:bodyPr vert="eaVert"/>
          <a:lstStyle>
            <a:lvl1pPr marL="342900" marR="0" indent="-342900" algn="l" defTabSz="914400" rtl="0" eaLnBrk="1" fontAlgn="base" latinLnBrk="0" hangingPunct="1">
              <a:lnSpc>
                <a:spcPct val="100000"/>
              </a:lnSpc>
              <a:spcBef>
                <a:spcPct val="0"/>
              </a:spcBef>
              <a:spcAft>
                <a:spcPct val="30000"/>
              </a:spcAft>
              <a:buClr>
                <a:srgbClr val="CC0000"/>
              </a:buClr>
              <a:buSzTx/>
              <a:buFont typeface="Times" charset="0"/>
              <a:buChar char="•"/>
              <a:tabLst/>
              <a:defRPr>
                <a:solidFill>
                  <a:schemeClr val="bg1"/>
                </a:solidFill>
              </a:defRPr>
            </a:lvl1pPr>
            <a:lvl2pPr marL="742950" marR="0" indent="-285750" algn="l" defTabSz="914400" rtl="0" eaLnBrk="1" fontAlgn="base" latinLnBrk="0" hangingPunct="1">
              <a:lnSpc>
                <a:spcPct val="100000"/>
              </a:lnSpc>
              <a:spcBef>
                <a:spcPct val="0"/>
              </a:spcBef>
              <a:spcAft>
                <a:spcPct val="30000"/>
              </a:spcAft>
              <a:buClr>
                <a:srgbClr val="CC0000"/>
              </a:buClr>
              <a:buSzTx/>
              <a:buFont typeface="Times" charset="0"/>
              <a:buChar char="–"/>
              <a:tabLst/>
              <a:defRPr>
                <a:solidFill>
                  <a:schemeClr val="bg1"/>
                </a:solidFill>
              </a:defRPr>
            </a:lvl2pPr>
            <a:lvl3pPr marL="1085850" marR="0" indent="-228600" algn="l" defTabSz="914400" rtl="0" eaLnBrk="1" fontAlgn="base" latinLnBrk="0" hangingPunct="1">
              <a:lnSpc>
                <a:spcPct val="100000"/>
              </a:lnSpc>
              <a:spcBef>
                <a:spcPct val="0"/>
              </a:spcBef>
              <a:spcAft>
                <a:spcPct val="30000"/>
              </a:spcAft>
              <a:buClr>
                <a:srgbClr val="CC0000"/>
              </a:buClr>
              <a:buSzTx/>
              <a:buFont typeface="Times" charset="0"/>
              <a:buChar char="–"/>
              <a:tabLst/>
              <a:defRPr>
                <a:solidFill>
                  <a:schemeClr val="bg1"/>
                </a:solidFill>
              </a:defRPr>
            </a:lvl3pPr>
            <a:lvl4pPr marL="1428750" marR="0" indent="-228600" algn="l" defTabSz="914400" rtl="0" eaLnBrk="1" fontAlgn="base" latinLnBrk="0" hangingPunct="1">
              <a:lnSpc>
                <a:spcPct val="110000"/>
              </a:lnSpc>
              <a:spcBef>
                <a:spcPct val="0"/>
              </a:spcBef>
              <a:spcAft>
                <a:spcPct val="0"/>
              </a:spcAft>
              <a:buClr>
                <a:srgbClr val="CC0000"/>
              </a:buClr>
              <a:buSzTx/>
              <a:buFont typeface="Times" charset="0"/>
              <a:buNone/>
              <a:tabLst/>
              <a:defRPr>
                <a:solidFill>
                  <a:schemeClr val="bg1"/>
                </a:solidFill>
              </a:defRPr>
            </a:lvl4pPr>
            <a:lvl5pPr marL="1771650" marR="0" indent="-228600" algn="l" defTabSz="914400" rtl="0" eaLnBrk="1" fontAlgn="base" latinLnBrk="0" hangingPunct="1">
              <a:lnSpc>
                <a:spcPct val="110000"/>
              </a:lnSpc>
              <a:spcBef>
                <a:spcPct val="0"/>
              </a:spcBef>
              <a:spcAft>
                <a:spcPct val="0"/>
              </a:spcAft>
              <a:buClr>
                <a:srgbClr val="CC0000"/>
              </a:buClr>
              <a:buSzTx/>
              <a:buFont typeface="Times" charset="0"/>
              <a:buNone/>
              <a:tabLst/>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08309303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Black">
    <p:spTree>
      <p:nvGrpSpPr>
        <p:cNvPr id="1" name=""/>
        <p:cNvGrpSpPr/>
        <p:nvPr/>
      </p:nvGrpSpPr>
      <p:grpSpPr>
        <a:xfrm>
          <a:off x="0" y="0"/>
          <a:ext cx="0" cy="0"/>
          <a:chOff x="0" y="0"/>
          <a:chExt cx="0" cy="0"/>
        </a:xfrm>
      </p:grpSpPr>
      <p:sp>
        <p:nvSpPr>
          <p:cNvPr id="7" name="Rectangle 19"/>
          <p:cNvSpPr>
            <a:spLocks noChangeArrowheads="1"/>
          </p:cNvSpPr>
          <p:nvPr userDrawn="1"/>
        </p:nvSpPr>
        <p:spPr bwMode="auto">
          <a:xfrm>
            <a:off x="-1588" y="0"/>
            <a:ext cx="9144001" cy="6885385"/>
          </a:xfrm>
          <a:prstGeom prst="rect">
            <a:avLst/>
          </a:prstGeom>
          <a:solidFill>
            <a:schemeClr val="tx1"/>
          </a:solidFill>
          <a:ln>
            <a:noFill/>
          </a:ln>
          <a:effectLst/>
        </p:spPr>
        <p:txBody>
          <a:bodyPr wrap="none" lIns="72000" tIns="72000" rIns="72000" bIns="72000" anchor="ctr"/>
          <a:lstStyle/>
          <a:p>
            <a:pPr>
              <a:lnSpc>
                <a:spcPct val="125000"/>
              </a:lnSpc>
              <a:spcBef>
                <a:spcPct val="50000"/>
              </a:spcBef>
            </a:pPr>
            <a:endParaRPr lang="en-GB" noProof="0" dirty="0"/>
          </a:p>
        </p:txBody>
      </p:sp>
      <p:pic>
        <p:nvPicPr>
          <p:cNvPr id="5" name="Picture 11" descr="Approved-shield-30x15-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988"/>
            <a:ext cx="2047875"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userDrawn="1"/>
        </p:nvSpPr>
        <p:spPr bwMode="auto">
          <a:xfrm>
            <a:off x="125636" y="6552000"/>
            <a:ext cx="2070100" cy="30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eaLnBrk="0" hangingPunct="0">
              <a:lnSpc>
                <a:spcPct val="125000"/>
              </a:lnSpc>
              <a:spcBef>
                <a:spcPct val="50000"/>
              </a:spcBef>
              <a:defRPr sz="2400">
                <a:solidFill>
                  <a:schemeClr val="bg1"/>
                </a:solidFill>
                <a:latin typeface="Arial" charset="0"/>
              </a:defRPr>
            </a:lvl1pPr>
            <a:lvl2pPr marL="742950" indent="-285750" eaLnBrk="0" hangingPunct="0">
              <a:lnSpc>
                <a:spcPct val="125000"/>
              </a:lnSpc>
              <a:spcBef>
                <a:spcPct val="50000"/>
              </a:spcBef>
              <a:defRPr sz="2400">
                <a:solidFill>
                  <a:schemeClr val="bg1"/>
                </a:solidFill>
                <a:latin typeface="Arial" charset="0"/>
              </a:defRPr>
            </a:lvl2pPr>
            <a:lvl3pPr marL="1143000" indent="-228600" eaLnBrk="0" hangingPunct="0">
              <a:lnSpc>
                <a:spcPct val="125000"/>
              </a:lnSpc>
              <a:spcBef>
                <a:spcPct val="50000"/>
              </a:spcBef>
              <a:defRPr sz="2400">
                <a:solidFill>
                  <a:schemeClr val="bg1"/>
                </a:solidFill>
                <a:latin typeface="Arial" charset="0"/>
              </a:defRPr>
            </a:lvl3pPr>
            <a:lvl4pPr marL="1600200" indent="-228600" eaLnBrk="0" hangingPunct="0">
              <a:lnSpc>
                <a:spcPct val="125000"/>
              </a:lnSpc>
              <a:spcBef>
                <a:spcPct val="50000"/>
              </a:spcBef>
              <a:defRPr sz="2400">
                <a:solidFill>
                  <a:schemeClr val="bg1"/>
                </a:solidFill>
                <a:latin typeface="Arial" charset="0"/>
              </a:defRPr>
            </a:lvl4pPr>
            <a:lvl5pPr marL="2057400" indent="-228600" eaLnBrk="0" hangingPunct="0">
              <a:lnSpc>
                <a:spcPct val="125000"/>
              </a:lnSpc>
              <a:spcBef>
                <a:spcPct val="50000"/>
              </a:spcBef>
              <a:defRPr sz="2400">
                <a:solidFill>
                  <a:schemeClr val="bg1"/>
                </a:solidFill>
                <a:latin typeface="Arial" charset="0"/>
              </a:defRPr>
            </a:lvl5pPr>
            <a:lvl6pPr marL="2514600" indent="-228600" eaLnBrk="0" fontAlgn="base" hangingPunct="0">
              <a:lnSpc>
                <a:spcPct val="125000"/>
              </a:lnSpc>
              <a:spcBef>
                <a:spcPct val="50000"/>
              </a:spcBef>
              <a:spcAft>
                <a:spcPct val="0"/>
              </a:spcAft>
              <a:defRPr sz="2400">
                <a:solidFill>
                  <a:schemeClr val="bg1"/>
                </a:solidFill>
                <a:latin typeface="Arial" charset="0"/>
              </a:defRPr>
            </a:lvl6pPr>
            <a:lvl7pPr marL="2971800" indent="-228600" eaLnBrk="0" fontAlgn="base" hangingPunct="0">
              <a:lnSpc>
                <a:spcPct val="125000"/>
              </a:lnSpc>
              <a:spcBef>
                <a:spcPct val="50000"/>
              </a:spcBef>
              <a:spcAft>
                <a:spcPct val="0"/>
              </a:spcAft>
              <a:defRPr sz="2400">
                <a:solidFill>
                  <a:schemeClr val="bg1"/>
                </a:solidFill>
                <a:latin typeface="Arial" charset="0"/>
              </a:defRPr>
            </a:lvl7pPr>
            <a:lvl8pPr marL="3429000" indent="-228600" eaLnBrk="0" fontAlgn="base" hangingPunct="0">
              <a:lnSpc>
                <a:spcPct val="125000"/>
              </a:lnSpc>
              <a:spcBef>
                <a:spcPct val="50000"/>
              </a:spcBef>
              <a:spcAft>
                <a:spcPct val="0"/>
              </a:spcAft>
              <a:defRPr sz="2400">
                <a:solidFill>
                  <a:schemeClr val="bg1"/>
                </a:solidFill>
                <a:latin typeface="Arial" charset="0"/>
              </a:defRPr>
            </a:lvl8pPr>
            <a:lvl9pPr marL="3886200" indent="-228600" eaLnBrk="0" fontAlgn="base" hangingPunct="0">
              <a:lnSpc>
                <a:spcPct val="125000"/>
              </a:lnSpc>
              <a:spcBef>
                <a:spcPct val="50000"/>
              </a:spcBef>
              <a:spcAft>
                <a:spcPct val="0"/>
              </a:spcAft>
              <a:defRPr sz="2400">
                <a:solidFill>
                  <a:schemeClr val="bg1"/>
                </a:solidFill>
                <a:latin typeface="Arial" charset="0"/>
              </a:defRPr>
            </a:lvl9pPr>
          </a:lstStyle>
          <a:p>
            <a:pPr eaLnBrk="1" hangingPunct="1"/>
            <a:r>
              <a:rPr lang="en-GB" sz="900" b="1" noProof="0" dirty="0"/>
              <a:t>BUSINESS WITH CONFIDENCE</a:t>
            </a:r>
          </a:p>
        </p:txBody>
      </p:sp>
      <p:sp>
        <p:nvSpPr>
          <p:cNvPr id="9" name="Text Box 21"/>
          <p:cNvSpPr txBox="1">
            <a:spLocks noChangeArrowheads="1"/>
          </p:cNvSpPr>
          <p:nvPr userDrawn="1"/>
        </p:nvSpPr>
        <p:spPr bwMode="auto">
          <a:xfrm>
            <a:off x="7524328" y="6552000"/>
            <a:ext cx="1440160" cy="318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lvl1pPr eaLnBrk="0" hangingPunct="0">
              <a:lnSpc>
                <a:spcPct val="125000"/>
              </a:lnSpc>
              <a:spcBef>
                <a:spcPct val="50000"/>
              </a:spcBef>
              <a:defRPr sz="2400">
                <a:solidFill>
                  <a:schemeClr val="bg1"/>
                </a:solidFill>
                <a:latin typeface="Arial" charset="0"/>
              </a:defRPr>
            </a:lvl1pPr>
            <a:lvl2pPr marL="742950" indent="-285750" eaLnBrk="0" hangingPunct="0">
              <a:lnSpc>
                <a:spcPct val="125000"/>
              </a:lnSpc>
              <a:spcBef>
                <a:spcPct val="50000"/>
              </a:spcBef>
              <a:defRPr sz="2400">
                <a:solidFill>
                  <a:schemeClr val="bg1"/>
                </a:solidFill>
                <a:latin typeface="Arial" charset="0"/>
              </a:defRPr>
            </a:lvl2pPr>
            <a:lvl3pPr marL="1143000" indent="-228600" eaLnBrk="0" hangingPunct="0">
              <a:lnSpc>
                <a:spcPct val="125000"/>
              </a:lnSpc>
              <a:spcBef>
                <a:spcPct val="50000"/>
              </a:spcBef>
              <a:defRPr sz="2400">
                <a:solidFill>
                  <a:schemeClr val="bg1"/>
                </a:solidFill>
                <a:latin typeface="Arial" charset="0"/>
              </a:defRPr>
            </a:lvl3pPr>
            <a:lvl4pPr marL="1600200" indent="-228600" eaLnBrk="0" hangingPunct="0">
              <a:lnSpc>
                <a:spcPct val="125000"/>
              </a:lnSpc>
              <a:spcBef>
                <a:spcPct val="50000"/>
              </a:spcBef>
              <a:defRPr sz="2400">
                <a:solidFill>
                  <a:schemeClr val="bg1"/>
                </a:solidFill>
                <a:latin typeface="Arial" charset="0"/>
              </a:defRPr>
            </a:lvl4pPr>
            <a:lvl5pPr marL="2057400" indent="-228600" eaLnBrk="0" hangingPunct="0">
              <a:lnSpc>
                <a:spcPct val="125000"/>
              </a:lnSpc>
              <a:spcBef>
                <a:spcPct val="50000"/>
              </a:spcBef>
              <a:defRPr sz="2400">
                <a:solidFill>
                  <a:schemeClr val="bg1"/>
                </a:solidFill>
                <a:latin typeface="Arial" charset="0"/>
              </a:defRPr>
            </a:lvl5pPr>
            <a:lvl6pPr marL="2514600" indent="-228600" eaLnBrk="0" fontAlgn="base" hangingPunct="0">
              <a:lnSpc>
                <a:spcPct val="125000"/>
              </a:lnSpc>
              <a:spcBef>
                <a:spcPct val="50000"/>
              </a:spcBef>
              <a:spcAft>
                <a:spcPct val="0"/>
              </a:spcAft>
              <a:defRPr sz="2400">
                <a:solidFill>
                  <a:schemeClr val="bg1"/>
                </a:solidFill>
                <a:latin typeface="Arial" charset="0"/>
              </a:defRPr>
            </a:lvl6pPr>
            <a:lvl7pPr marL="2971800" indent="-228600" eaLnBrk="0" fontAlgn="base" hangingPunct="0">
              <a:lnSpc>
                <a:spcPct val="125000"/>
              </a:lnSpc>
              <a:spcBef>
                <a:spcPct val="50000"/>
              </a:spcBef>
              <a:spcAft>
                <a:spcPct val="0"/>
              </a:spcAft>
              <a:defRPr sz="2400">
                <a:solidFill>
                  <a:schemeClr val="bg1"/>
                </a:solidFill>
                <a:latin typeface="Arial" charset="0"/>
              </a:defRPr>
            </a:lvl7pPr>
            <a:lvl8pPr marL="3429000" indent="-228600" eaLnBrk="0" fontAlgn="base" hangingPunct="0">
              <a:lnSpc>
                <a:spcPct val="125000"/>
              </a:lnSpc>
              <a:spcBef>
                <a:spcPct val="50000"/>
              </a:spcBef>
              <a:spcAft>
                <a:spcPct val="0"/>
              </a:spcAft>
              <a:defRPr sz="2400">
                <a:solidFill>
                  <a:schemeClr val="bg1"/>
                </a:solidFill>
                <a:latin typeface="Arial" charset="0"/>
              </a:defRPr>
            </a:lvl8pPr>
            <a:lvl9pPr marL="3886200" indent="-228600" eaLnBrk="0" fontAlgn="base" hangingPunct="0">
              <a:lnSpc>
                <a:spcPct val="125000"/>
              </a:lnSpc>
              <a:spcBef>
                <a:spcPct val="50000"/>
              </a:spcBef>
              <a:spcAft>
                <a:spcPct val="0"/>
              </a:spcAft>
              <a:defRPr sz="2400">
                <a:solidFill>
                  <a:schemeClr val="bg1"/>
                </a:solidFill>
                <a:latin typeface="Arial" charset="0"/>
              </a:defRPr>
            </a:lvl9pPr>
          </a:lstStyle>
          <a:p>
            <a:pPr algn="r" eaLnBrk="1" hangingPunct="1"/>
            <a:r>
              <a:rPr lang="en-GB" sz="900" b="1" noProof="0" dirty="0"/>
              <a:t>icaew.com</a:t>
            </a:r>
          </a:p>
        </p:txBody>
      </p:sp>
      <p:sp>
        <p:nvSpPr>
          <p:cNvPr id="10243" name="Rectangle 3"/>
          <p:cNvSpPr>
            <a:spLocks noGrp="1" noChangeArrowheads="1"/>
          </p:cNvSpPr>
          <p:nvPr>
            <p:ph type="ctrTitle"/>
          </p:nvPr>
        </p:nvSpPr>
        <p:spPr bwMode="gray">
          <a:xfrm>
            <a:off x="539750" y="3165574"/>
            <a:ext cx="8064500" cy="1127125"/>
          </a:xfrm>
        </p:spPr>
        <p:txBody>
          <a:bodyPr/>
          <a:lstStyle>
            <a:lvl1pPr>
              <a:defRPr sz="3400">
                <a:solidFill>
                  <a:schemeClr val="tx2"/>
                </a:solidFill>
              </a:defRPr>
            </a:lvl1pPr>
          </a:lstStyle>
          <a:p>
            <a:pPr lvl="0"/>
            <a:r>
              <a:rPr lang="en-US" noProof="0"/>
              <a:t>Click to edit Master title style</a:t>
            </a:r>
            <a:endParaRPr lang="en-GB" noProof="0" dirty="0"/>
          </a:p>
        </p:txBody>
      </p:sp>
      <p:sp>
        <p:nvSpPr>
          <p:cNvPr id="10244" name="Rectangle 4"/>
          <p:cNvSpPr>
            <a:spLocks noGrp="1" noChangeArrowheads="1"/>
          </p:cNvSpPr>
          <p:nvPr>
            <p:ph type="subTitle" idx="1"/>
          </p:nvPr>
        </p:nvSpPr>
        <p:spPr bwMode="gray">
          <a:xfrm>
            <a:off x="539750" y="4437161"/>
            <a:ext cx="8064500" cy="1008063"/>
          </a:xfrm>
        </p:spPr>
        <p:txBody>
          <a:bodyPr/>
          <a:lstStyle>
            <a:lvl1pPr marL="0" indent="0">
              <a:buFont typeface="Times" charset="0"/>
              <a:buNone/>
              <a:defRPr sz="2400">
                <a:solidFill>
                  <a:schemeClr val="bg1"/>
                </a:solidFill>
              </a:defRPr>
            </a:lvl1pPr>
          </a:lstStyle>
          <a:p>
            <a:pPr lvl="0"/>
            <a:r>
              <a:rPr lang="en-US" noProof="0"/>
              <a:t>Click to edit Master subtitle style</a:t>
            </a:r>
            <a:endParaRPr lang="en-GB" noProof="0" dirty="0"/>
          </a:p>
        </p:txBody>
      </p:sp>
      <p:sp>
        <p:nvSpPr>
          <p:cNvPr id="10" name="Title 1"/>
          <p:cNvSpPr txBox="1">
            <a:spLocks/>
          </p:cNvSpPr>
          <p:nvPr userDrawn="1"/>
        </p:nvSpPr>
        <p:spPr bwMode="auto">
          <a:xfrm>
            <a:off x="4067944" y="6613525"/>
            <a:ext cx="11525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algn="l" rtl="0" eaLnBrk="1" fontAlgn="base" hangingPunct="1">
              <a:spcBef>
                <a:spcPct val="0"/>
              </a:spcBef>
              <a:spcAft>
                <a:spcPct val="0"/>
              </a:spcAft>
              <a:defRPr sz="3000">
                <a:solidFill>
                  <a:srgbClr val="CC0000"/>
                </a:solidFill>
                <a:latin typeface="+mj-lt"/>
                <a:ea typeface="+mj-ea"/>
                <a:cs typeface="+mj-cs"/>
              </a:defRPr>
            </a:lvl1pPr>
            <a:lvl2pPr algn="l" rtl="0" eaLnBrk="1" fontAlgn="base" hangingPunct="1">
              <a:spcBef>
                <a:spcPct val="0"/>
              </a:spcBef>
              <a:spcAft>
                <a:spcPct val="0"/>
              </a:spcAft>
              <a:defRPr sz="3000">
                <a:solidFill>
                  <a:srgbClr val="CC0000"/>
                </a:solidFill>
                <a:latin typeface="Arial" charset="0"/>
              </a:defRPr>
            </a:lvl2pPr>
            <a:lvl3pPr algn="l" rtl="0" eaLnBrk="1" fontAlgn="base" hangingPunct="1">
              <a:spcBef>
                <a:spcPct val="0"/>
              </a:spcBef>
              <a:spcAft>
                <a:spcPct val="0"/>
              </a:spcAft>
              <a:defRPr sz="3000">
                <a:solidFill>
                  <a:srgbClr val="CC0000"/>
                </a:solidFill>
                <a:latin typeface="Arial" charset="0"/>
              </a:defRPr>
            </a:lvl3pPr>
            <a:lvl4pPr algn="l" rtl="0" eaLnBrk="1" fontAlgn="base" hangingPunct="1">
              <a:spcBef>
                <a:spcPct val="0"/>
              </a:spcBef>
              <a:spcAft>
                <a:spcPct val="0"/>
              </a:spcAft>
              <a:defRPr sz="3000">
                <a:solidFill>
                  <a:srgbClr val="CC0000"/>
                </a:solidFill>
                <a:latin typeface="Arial" charset="0"/>
              </a:defRPr>
            </a:lvl4pPr>
            <a:lvl5pPr algn="l" rtl="0" eaLnBrk="1" fontAlgn="base" hangingPunct="1">
              <a:spcBef>
                <a:spcPct val="0"/>
              </a:spcBef>
              <a:spcAft>
                <a:spcPct val="0"/>
              </a:spcAft>
              <a:defRPr sz="3000">
                <a:solidFill>
                  <a:srgbClr val="CC0000"/>
                </a:solidFill>
                <a:latin typeface="Arial" charset="0"/>
              </a:defRPr>
            </a:lvl5pPr>
            <a:lvl6pPr marL="457200" algn="l" rtl="0" eaLnBrk="1" fontAlgn="base" hangingPunct="1">
              <a:spcBef>
                <a:spcPct val="0"/>
              </a:spcBef>
              <a:spcAft>
                <a:spcPct val="0"/>
              </a:spcAft>
              <a:defRPr sz="3000">
                <a:solidFill>
                  <a:srgbClr val="CC0000"/>
                </a:solidFill>
                <a:latin typeface="Arial" charset="0"/>
              </a:defRPr>
            </a:lvl6pPr>
            <a:lvl7pPr marL="914400" algn="l" rtl="0" eaLnBrk="1" fontAlgn="base" hangingPunct="1">
              <a:spcBef>
                <a:spcPct val="0"/>
              </a:spcBef>
              <a:spcAft>
                <a:spcPct val="0"/>
              </a:spcAft>
              <a:defRPr sz="3000">
                <a:solidFill>
                  <a:srgbClr val="CC0000"/>
                </a:solidFill>
                <a:latin typeface="Arial" charset="0"/>
              </a:defRPr>
            </a:lvl7pPr>
            <a:lvl8pPr marL="1371600" algn="l" rtl="0" eaLnBrk="1" fontAlgn="base" hangingPunct="1">
              <a:spcBef>
                <a:spcPct val="0"/>
              </a:spcBef>
              <a:spcAft>
                <a:spcPct val="0"/>
              </a:spcAft>
              <a:defRPr sz="3000">
                <a:solidFill>
                  <a:srgbClr val="CC0000"/>
                </a:solidFill>
                <a:latin typeface="Arial" charset="0"/>
              </a:defRPr>
            </a:lvl8pPr>
            <a:lvl9pPr marL="1828800" algn="l" rtl="0" eaLnBrk="1" fontAlgn="base" hangingPunct="1">
              <a:spcBef>
                <a:spcPct val="0"/>
              </a:spcBef>
              <a:spcAft>
                <a:spcPct val="0"/>
              </a:spcAft>
              <a:defRPr sz="3000">
                <a:solidFill>
                  <a:srgbClr val="CC0000"/>
                </a:solidFill>
                <a:latin typeface="Arial" charset="0"/>
              </a:defRPr>
            </a:lvl9pPr>
          </a:lstStyle>
          <a:p>
            <a:pPr algn="ctr" fontAlgn="auto">
              <a:spcAft>
                <a:spcPts val="0"/>
              </a:spcAft>
              <a:defRPr/>
            </a:pPr>
            <a:r>
              <a:rPr lang="en-GB" sz="700" kern="0" noProof="1">
                <a:solidFill>
                  <a:schemeClr val="bg1"/>
                </a:solidFill>
                <a:latin typeface="Arial" pitchFamily="34" charset="0"/>
                <a:cs typeface="Arial" pitchFamily="34" charset="0"/>
              </a:rPr>
              <a:t>© ICAEW 2016</a:t>
            </a:r>
            <a:endParaRPr lang="en-GB" sz="700" b="1" kern="0" noProof="1">
              <a:solidFill>
                <a:schemeClr val="bg1"/>
              </a:solidFill>
              <a:latin typeface="Arial" pitchFamily="34" charset="0"/>
              <a:cs typeface="Arial" pitchFamily="34" charset="0"/>
            </a:endParaRPr>
          </a:p>
        </p:txBody>
      </p:sp>
      <p:sp>
        <p:nvSpPr>
          <p:cNvPr id="11" name="Rectangle 10"/>
          <p:cNvSpPr/>
          <p:nvPr userDrawn="1"/>
        </p:nvSpPr>
        <p:spPr>
          <a:xfrm>
            <a:off x="0" y="6492875"/>
            <a:ext cx="9144000" cy="34925"/>
          </a:xfrm>
          <a:prstGeom prst="rect">
            <a:avLst/>
          </a:prstGeom>
          <a:gradFill>
            <a:gsLst>
              <a:gs pos="0">
                <a:srgbClr val="660000"/>
              </a:gs>
              <a:gs pos="100000">
                <a:srgbClr val="CC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white"/>
              </a:solidFill>
            </a:endParaRPr>
          </a:p>
        </p:txBody>
      </p:sp>
    </p:spTree>
    <p:extLst>
      <p:ext uri="{BB962C8B-B14F-4D97-AF65-F5344CB8AC3E}">
        <p14:creationId xmlns:p14="http://schemas.microsoft.com/office/powerpoint/2010/main" val="3860300201"/>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06547"/>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6646185"/>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1752601" y="1"/>
            <a:ext cx="739140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1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grpSp>
        <p:nvGrpSpPr>
          <p:cNvPr id="16" name="Group 32"/>
          <p:cNvGrpSpPr/>
          <p:nvPr userDrawn="1"/>
        </p:nvGrpSpPr>
        <p:grpSpPr>
          <a:xfrm>
            <a:off x="968592" y="6170991"/>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Tree>
    <p:extLst>
      <p:ext uri="{BB962C8B-B14F-4D97-AF65-F5344CB8AC3E}">
        <p14:creationId xmlns:p14="http://schemas.microsoft.com/office/powerpoint/2010/main" val="41863501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15820"/>
            <a:ext cx="8077200" cy="821094"/>
          </a:xfrm>
        </p:spPr>
        <p:txBody>
          <a:bodyPr/>
          <a:lstStyle>
            <a:lvl1pPr>
              <a:defRPr/>
            </a:lvl1pPr>
          </a:lstStyle>
          <a:p>
            <a:r>
              <a:rPr lang="en-GB" noProof="0" dirty="0"/>
              <a:t>Click to edit Master title style</a:t>
            </a:r>
          </a:p>
        </p:txBody>
      </p:sp>
      <p:sp>
        <p:nvSpPr>
          <p:cNvPr id="31" name="Content Placeholder 26"/>
          <p:cNvSpPr>
            <a:spLocks noGrp="1"/>
          </p:cNvSpPr>
          <p:nvPr>
            <p:ph sz="quarter" idx="15"/>
          </p:nvPr>
        </p:nvSpPr>
        <p:spPr>
          <a:xfrm>
            <a:off x="533400" y="1614196"/>
            <a:ext cx="8077200" cy="4558004"/>
          </a:xfrm>
        </p:spPr>
        <p:txBody>
          <a:bodyPr/>
          <a:lstStyle>
            <a:lvl1pPr>
              <a:spcAft>
                <a:spcPts val="600"/>
              </a:spcAft>
              <a:defRPr baseline="0"/>
            </a:lvl1pPr>
            <a:lvl2pPr marL="216000" indent="-216000">
              <a:spcAft>
                <a:spcPts val="600"/>
              </a:spcAft>
              <a:defRPr/>
            </a:lvl2pPr>
            <a:lvl3pPr marL="432000" indent="-216000">
              <a:spcAft>
                <a:spcPts val="600"/>
              </a:spcAft>
              <a:defRPr/>
            </a:lvl3pPr>
            <a:lvl4pPr marL="648000" indent="-216000">
              <a:spcAft>
                <a:spcPts val="600"/>
              </a:spcAft>
              <a:defRPr/>
            </a:lvl4pPr>
            <a:lvl5pPr marL="864000" indent="-216000">
              <a:spcAft>
                <a:spcPts val="600"/>
              </a:spcAft>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5" name="Shape 14"/>
          <p:cNvCxnSpPr/>
          <p:nvPr/>
        </p:nvCxnSpPr>
        <p:spPr>
          <a:xfrm rot="5400000" flipH="1" flipV="1">
            <a:off x="4423800" y="-3514479"/>
            <a:ext cx="1440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8" name="Footer Placeholder 7"/>
          <p:cNvSpPr>
            <a:spLocks noGrp="1"/>
          </p:cNvSpPr>
          <p:nvPr>
            <p:ph type="ftr" sz="quarter" idx="17"/>
          </p:nvPr>
        </p:nvSpPr>
        <p:spPr>
          <a:xfrm>
            <a:off x="530352" y="6324600"/>
            <a:ext cx="2670048" cy="150876"/>
          </a:xfrm>
        </p:spPr>
        <p:txBody>
          <a:bodyPr/>
          <a:lstStyle/>
          <a:p>
            <a:r>
              <a:rPr lang="en-US" dirty="0">
                <a:solidFill>
                  <a:srgbClr val="000000"/>
                </a:solidFill>
              </a:rPr>
              <a:t>Guidance for ICAEW members</a:t>
            </a:r>
          </a:p>
        </p:txBody>
      </p:sp>
      <p:sp>
        <p:nvSpPr>
          <p:cNvPr id="9" name="Slide Number Placeholder 8"/>
          <p:cNvSpPr>
            <a:spLocks noGrp="1"/>
          </p:cNvSpPr>
          <p:nvPr>
            <p:ph type="sldNum" sz="quarter" idx="18"/>
          </p:nvPr>
        </p:nvSpPr>
        <p:spPr/>
        <p:txBody>
          <a:bodyPr/>
          <a:lstStyle/>
          <a:p>
            <a:r>
              <a:rPr lang="en-US" dirty="0">
                <a:solidFill>
                  <a:srgbClr val="000000"/>
                </a:solidFill>
              </a:rPr>
              <a:t>Slide </a:t>
            </a:r>
            <a:fld id="{AF896E45-9483-4A19-AB3A-2242712E9D5F}"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20906791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28" name="Content Placeholder 26"/>
          <p:cNvSpPr>
            <a:spLocks noGrp="1"/>
          </p:cNvSpPr>
          <p:nvPr>
            <p:ph sz="quarter" idx="14"/>
          </p:nvPr>
        </p:nvSpPr>
        <p:spPr>
          <a:xfrm>
            <a:off x="533400" y="1752601"/>
            <a:ext cx="3962400" cy="441959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1" name="Content Placeholder 26"/>
          <p:cNvSpPr>
            <a:spLocks noGrp="1"/>
          </p:cNvSpPr>
          <p:nvPr>
            <p:ph sz="quarter" idx="15"/>
          </p:nvPr>
        </p:nvSpPr>
        <p:spPr>
          <a:xfrm>
            <a:off x="4648201" y="1752600"/>
            <a:ext cx="3962399" cy="441960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8" name="Footer Placeholder 7"/>
          <p:cNvSpPr>
            <a:spLocks noGrp="1"/>
          </p:cNvSpPr>
          <p:nvPr>
            <p:ph type="ftr" sz="quarter" idx="17"/>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8"/>
          </p:nvPr>
        </p:nvSpPr>
        <p:spPr/>
        <p:txBody>
          <a:bodyPr/>
          <a:lstStyle/>
          <a:p>
            <a:r>
              <a:rPr lang="en-US" dirty="0">
                <a:solidFill>
                  <a:srgbClr val="000000"/>
                </a:solidFill>
              </a:rPr>
              <a:t>Slide </a:t>
            </a:r>
            <a:fld id="{5FFD2698-FC7C-449E-9B1E-E894ECF6602D}"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22437918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914400"/>
          </a:xfrm>
        </p:spPr>
        <p:txBody>
          <a:bodyPr/>
          <a:lstStyle/>
          <a:p>
            <a:r>
              <a:rPr lang="en-GB" noProof="0" dirty="0"/>
              <a:t>Click to edit Master title style</a:t>
            </a:r>
          </a:p>
        </p:txBody>
      </p:sp>
      <p:sp>
        <p:nvSpPr>
          <p:cNvPr id="27" name="Content Placeholder 26"/>
          <p:cNvSpPr>
            <a:spLocks noGrp="1"/>
          </p:cNvSpPr>
          <p:nvPr>
            <p:ph sz="quarter" idx="13"/>
          </p:nvPr>
        </p:nvSpPr>
        <p:spPr>
          <a:xfrm>
            <a:off x="533400" y="1752601"/>
            <a:ext cx="2590800" cy="441959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8" name="Content Placeholder 26"/>
          <p:cNvSpPr>
            <a:spLocks noGrp="1"/>
          </p:cNvSpPr>
          <p:nvPr>
            <p:ph sz="quarter" idx="14"/>
          </p:nvPr>
        </p:nvSpPr>
        <p:spPr>
          <a:xfrm>
            <a:off x="3276601" y="1752601"/>
            <a:ext cx="2590799" cy="441959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1" name="Content Placeholder 26"/>
          <p:cNvSpPr>
            <a:spLocks noGrp="1"/>
          </p:cNvSpPr>
          <p:nvPr>
            <p:ph sz="quarter" idx="15"/>
          </p:nvPr>
        </p:nvSpPr>
        <p:spPr>
          <a:xfrm>
            <a:off x="6019800" y="1752601"/>
            <a:ext cx="2590800" cy="441959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9" name="Shape 1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8" name="Footer Placeholder 7"/>
          <p:cNvSpPr>
            <a:spLocks noGrp="1"/>
          </p:cNvSpPr>
          <p:nvPr>
            <p:ph type="ftr" sz="quarter" idx="17"/>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8"/>
          </p:nvPr>
        </p:nvSpPr>
        <p:spPr/>
        <p:txBody>
          <a:bodyPr/>
          <a:lstStyle/>
          <a:p>
            <a:r>
              <a:rPr lang="en-US" dirty="0">
                <a:solidFill>
                  <a:srgbClr val="000000"/>
                </a:solidFill>
              </a:rPr>
              <a:t>Slide </a:t>
            </a:r>
            <a:fld id="{4DEB934A-1C5D-4144-83E4-61C0C61713E9}"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3286940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28" name="Content Placeholder 26"/>
          <p:cNvSpPr>
            <a:spLocks noGrp="1"/>
          </p:cNvSpPr>
          <p:nvPr>
            <p:ph sz="quarter" idx="14"/>
          </p:nvPr>
        </p:nvSpPr>
        <p:spPr>
          <a:xfrm>
            <a:off x="533400" y="3352800"/>
            <a:ext cx="3962400" cy="281940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1" name="Content Placeholder 26"/>
          <p:cNvSpPr>
            <a:spLocks noGrp="1"/>
          </p:cNvSpPr>
          <p:nvPr>
            <p:ph sz="quarter" idx="15"/>
          </p:nvPr>
        </p:nvSpPr>
        <p:spPr>
          <a:xfrm>
            <a:off x="4648199" y="3352800"/>
            <a:ext cx="3962401" cy="281940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Text Placeholder 12"/>
          <p:cNvSpPr>
            <a:spLocks noGrp="1"/>
          </p:cNvSpPr>
          <p:nvPr>
            <p:ph type="body" sz="quarter" idx="16"/>
          </p:nvPr>
        </p:nvSpPr>
        <p:spPr>
          <a:xfrm>
            <a:off x="533400" y="1752600"/>
            <a:ext cx="8077200" cy="1447800"/>
          </a:xfrm>
        </p:spPr>
        <p:txBody>
          <a:bodyPr/>
          <a:lstStyle/>
          <a:p>
            <a:pPr lvl="0"/>
            <a:r>
              <a:rPr lang="en-GB" noProof="0" dirty="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en-US" dirty="0">
                <a:solidFill>
                  <a:srgbClr val="000000"/>
                </a:solidFill>
              </a:rPr>
              <a:t>June 2016</a:t>
            </a:r>
          </a:p>
        </p:txBody>
      </p:sp>
      <p:sp>
        <p:nvSpPr>
          <p:cNvPr id="8" name="Footer Placeholder 7"/>
          <p:cNvSpPr>
            <a:spLocks noGrp="1"/>
          </p:cNvSpPr>
          <p:nvPr>
            <p:ph type="ftr" sz="quarter" idx="18"/>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9"/>
          </p:nvPr>
        </p:nvSpPr>
        <p:spPr/>
        <p:txBody>
          <a:bodyPr/>
          <a:lstStyle/>
          <a:p>
            <a:r>
              <a:rPr lang="en-US" dirty="0">
                <a:solidFill>
                  <a:srgbClr val="000000"/>
                </a:solidFill>
              </a:rPr>
              <a:t>Slide </a:t>
            </a:r>
            <a:fld id="{9F4D1ECA-55CD-4ABA-AF0A-CC979A3C9BAE}"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8009480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28" name="Content Placeholder 26"/>
          <p:cNvSpPr>
            <a:spLocks noGrp="1"/>
          </p:cNvSpPr>
          <p:nvPr>
            <p:ph sz="quarter" idx="14"/>
          </p:nvPr>
        </p:nvSpPr>
        <p:spPr>
          <a:xfrm>
            <a:off x="6019800" y="1752600"/>
            <a:ext cx="2590800" cy="2133600"/>
          </a:xfrm>
        </p:spPr>
        <p:txBody>
          <a:bodyPr/>
          <a:lstStyle/>
          <a:p>
            <a:pPr lvl="0"/>
            <a:r>
              <a:rPr lang="en-GB" noProof="0" dirty="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GB" noProof="0" dirty="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GB" noProof="0" dirty="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en-US" dirty="0">
                <a:solidFill>
                  <a:srgbClr val="000000"/>
                </a:solidFill>
              </a:rPr>
              <a:t>June 2016</a:t>
            </a:r>
          </a:p>
        </p:txBody>
      </p:sp>
      <p:sp>
        <p:nvSpPr>
          <p:cNvPr id="8" name="Footer Placeholder 7"/>
          <p:cNvSpPr>
            <a:spLocks noGrp="1"/>
          </p:cNvSpPr>
          <p:nvPr>
            <p:ph type="ftr" sz="quarter" idx="18"/>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9"/>
          </p:nvPr>
        </p:nvSpPr>
        <p:spPr/>
        <p:txBody>
          <a:bodyPr/>
          <a:lstStyle/>
          <a:p>
            <a:r>
              <a:rPr lang="en-US" dirty="0">
                <a:solidFill>
                  <a:srgbClr val="000000"/>
                </a:solidFill>
              </a:rPr>
              <a:t>Slide </a:t>
            </a:r>
            <a:fld id="{BC596E89-AA05-4662-B0D8-BC92A6023176}"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12644881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GB" noProof="0" dirty="0"/>
              <a:t>Click to edit Master text styles</a:t>
            </a:r>
          </a:p>
        </p:txBody>
      </p:sp>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31" name="Content Placeholder 26"/>
          <p:cNvSpPr>
            <a:spLocks noGrp="1"/>
          </p:cNvSpPr>
          <p:nvPr>
            <p:ph sz="quarter" idx="15"/>
          </p:nvPr>
        </p:nvSpPr>
        <p:spPr>
          <a:xfrm>
            <a:off x="533400" y="4038600"/>
            <a:ext cx="2590800" cy="2133600"/>
          </a:xfrm>
        </p:spPr>
        <p:txBody>
          <a:bodyPr/>
          <a:lstStyle/>
          <a:p>
            <a:pPr lvl="0"/>
            <a:r>
              <a:rPr lang="en-GB" noProof="0" dirty="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GB" noProof="0" dirty="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en-US" dirty="0">
                <a:solidFill>
                  <a:srgbClr val="000000"/>
                </a:solidFill>
              </a:rPr>
              <a:t>June 2016</a:t>
            </a:r>
          </a:p>
        </p:txBody>
      </p:sp>
      <p:sp>
        <p:nvSpPr>
          <p:cNvPr id="8" name="Footer Placeholder 7"/>
          <p:cNvSpPr>
            <a:spLocks noGrp="1"/>
          </p:cNvSpPr>
          <p:nvPr>
            <p:ph type="ftr" sz="quarter" idx="18"/>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9"/>
          </p:nvPr>
        </p:nvSpPr>
        <p:spPr/>
        <p:txBody>
          <a:bodyPr/>
          <a:lstStyle/>
          <a:p>
            <a:r>
              <a:rPr lang="en-US" dirty="0">
                <a:solidFill>
                  <a:srgbClr val="000000"/>
                </a:solidFill>
              </a:rPr>
              <a:t>Slide </a:t>
            </a:r>
            <a:fld id="{312A012A-F594-4EEA-B1BB-697F69A838D2}"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24097073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GB" noProof="1"/>
              <a:t>Click to edit Master title style</a:t>
            </a:r>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GB" noProof="1"/>
              <a:t>Click to edit Master text styles</a:t>
            </a:r>
          </a:p>
          <a:p>
            <a:pPr lvl="1"/>
            <a:r>
              <a:rPr lang="en-GB" noProof="1"/>
              <a:t>Second level</a:t>
            </a:r>
          </a:p>
          <a:p>
            <a:pPr lvl="2"/>
            <a:r>
              <a:rPr lang="en-GB" noProof="1"/>
              <a:t>Third level</a:t>
            </a:r>
          </a:p>
          <a:p>
            <a:pPr lvl="3"/>
            <a:r>
              <a:rPr lang="en-GB" noProof="1"/>
              <a:t>Fourth level</a:t>
            </a:r>
          </a:p>
          <a:p>
            <a:pPr lvl="4"/>
            <a:r>
              <a:rPr lang="en-GB" noProof="1"/>
              <a:t>Fifth level</a:t>
            </a:r>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GB" noProof="1"/>
              <a:t>Click to edit Master text styles</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en-US" dirty="0">
                <a:solidFill>
                  <a:srgbClr val="000000"/>
                </a:solidFill>
              </a:rPr>
              <a:t>June 2016</a:t>
            </a:r>
          </a:p>
        </p:txBody>
      </p:sp>
      <p:sp>
        <p:nvSpPr>
          <p:cNvPr id="8" name="Footer Placeholder 7"/>
          <p:cNvSpPr>
            <a:spLocks noGrp="1"/>
          </p:cNvSpPr>
          <p:nvPr>
            <p:ph type="ftr" sz="quarter" idx="18"/>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9"/>
          </p:nvPr>
        </p:nvSpPr>
        <p:spPr/>
        <p:txBody>
          <a:bodyPr/>
          <a:lstStyle/>
          <a:p>
            <a:r>
              <a:rPr lang="en-US" dirty="0">
                <a:solidFill>
                  <a:srgbClr val="000000"/>
                </a:solidFill>
              </a:rPr>
              <a:t>Slide </a:t>
            </a:r>
            <a:fld id="{F8912D26-58AE-4095-873D-99352F1B3466}"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4178999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490644276"/>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7" name="Date Placeholder 6"/>
          <p:cNvSpPr>
            <a:spLocks noGrp="1"/>
          </p:cNvSpPr>
          <p:nvPr>
            <p:ph type="dt" sz="half" idx="10"/>
          </p:nvPr>
        </p:nvSpPr>
        <p:spPr/>
        <p:txBody>
          <a:bodyPr/>
          <a:lstStyle/>
          <a:p>
            <a:r>
              <a:rPr lang="en-US" dirty="0">
                <a:solidFill>
                  <a:srgbClr val="000000"/>
                </a:solidFill>
              </a:rPr>
              <a:t>June 2016</a:t>
            </a:r>
          </a:p>
        </p:txBody>
      </p:sp>
      <p:sp>
        <p:nvSpPr>
          <p:cNvPr id="8" name="Footer Placeholder 7"/>
          <p:cNvSpPr>
            <a:spLocks noGrp="1"/>
          </p:cNvSpPr>
          <p:nvPr>
            <p:ph type="ftr" sz="quarter" idx="11"/>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2"/>
          </p:nvPr>
        </p:nvSpPr>
        <p:spPr/>
        <p:txBody>
          <a:bodyPr/>
          <a:lstStyle/>
          <a:p>
            <a:r>
              <a:rPr lang="en-US" dirty="0">
                <a:solidFill>
                  <a:srgbClr val="000000"/>
                </a:solidFill>
              </a:rPr>
              <a:t>Slide </a:t>
            </a:r>
            <a:fld id="{9325B83A-AC49-440A-B437-C0DCF22AAF44}"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22557292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86724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dirty="0">
                <a:solidFill>
                  <a:srgbClr val="000000"/>
                </a:solidFill>
              </a:rPr>
              <a:t>June 2016</a:t>
            </a:r>
          </a:p>
        </p:txBody>
      </p:sp>
      <p:sp>
        <p:nvSpPr>
          <p:cNvPr id="7" name="Footer Placeholder 6"/>
          <p:cNvSpPr>
            <a:spLocks noGrp="1"/>
          </p:cNvSpPr>
          <p:nvPr>
            <p:ph type="ftr" sz="quarter" idx="11"/>
          </p:nvPr>
        </p:nvSpPr>
        <p:spPr/>
        <p:txBody>
          <a:bodyPr/>
          <a:lstStyle/>
          <a:p>
            <a:r>
              <a:rPr lang="en-US" dirty="0">
                <a:solidFill>
                  <a:srgbClr val="000000"/>
                </a:solidFill>
              </a:rPr>
              <a:t>Guidance for ICAEW members</a:t>
            </a:r>
          </a:p>
        </p:txBody>
      </p:sp>
      <p:sp>
        <p:nvSpPr>
          <p:cNvPr id="8" name="Slide Number Placeholder 7"/>
          <p:cNvSpPr>
            <a:spLocks noGrp="1"/>
          </p:cNvSpPr>
          <p:nvPr>
            <p:ph type="sldNum" sz="quarter" idx="12"/>
          </p:nvPr>
        </p:nvSpPr>
        <p:spPr/>
        <p:txBody>
          <a:bodyPr/>
          <a:lstStyle/>
          <a:p>
            <a:r>
              <a:rPr lang="en-US" dirty="0">
                <a:solidFill>
                  <a:srgbClr val="000000"/>
                </a:solidFill>
              </a:rPr>
              <a:t>Slide </a:t>
            </a:r>
            <a:fld id="{8F5FE0DE-BC01-4F89-9915-85FF5903E7AB}" type="slidenum">
              <a:rPr lang="en-US" smtClean="0">
                <a:solidFill>
                  <a:srgbClr val="000000"/>
                </a:solidFill>
              </a:rPr>
              <a:pPr/>
              <a:t>‹#›</a:t>
            </a:fld>
            <a:endParaRPr lang="en-US" dirty="0">
              <a:solidFill>
                <a:srgbClr val="000000"/>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27980673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n-GB" noProof="0" dirty="0"/>
              <a:t>Click to edit Master title style</a:t>
            </a:r>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8" name="Footer Placeholder 7"/>
          <p:cNvSpPr>
            <a:spLocks noGrp="1"/>
          </p:cNvSpPr>
          <p:nvPr>
            <p:ph type="ftr" sz="quarter" idx="17"/>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8"/>
          </p:nvPr>
        </p:nvSpPr>
        <p:spPr/>
        <p:txBody>
          <a:bodyPr/>
          <a:lstStyle/>
          <a:p>
            <a:r>
              <a:rPr lang="en-US" dirty="0">
                <a:solidFill>
                  <a:srgbClr val="000000"/>
                </a:solidFill>
              </a:rPr>
              <a:t>Slide </a:t>
            </a:r>
            <a:fld id="{F6B7B889-4235-4A40-85FE-4140A97A37D8}"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26808289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n-GB" noProof="0" dirty="0"/>
              <a:t>Click to edit Master title style</a:t>
            </a:r>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lvl1pPr>
              <a:defRPr>
                <a:solidFill>
                  <a:schemeClr val="lt1"/>
                </a:solidFill>
              </a:defRPr>
            </a:lvl1pPr>
          </a:lstStyle>
          <a:p>
            <a:r>
              <a:rPr lang="en-US" dirty="0">
                <a:solidFill>
                  <a:srgbClr val="FFFFFF"/>
                </a:solidFill>
              </a:rPr>
              <a:t>June 2016</a:t>
            </a:r>
          </a:p>
        </p:txBody>
      </p:sp>
      <p:sp>
        <p:nvSpPr>
          <p:cNvPr id="9" name="Footer Placeholder 8"/>
          <p:cNvSpPr>
            <a:spLocks noGrp="1"/>
          </p:cNvSpPr>
          <p:nvPr>
            <p:ph type="ftr" sz="quarter" idx="11"/>
          </p:nvPr>
        </p:nvSpPr>
        <p:spPr/>
        <p:txBody>
          <a:bodyPr/>
          <a:lstStyle>
            <a:lvl1pPr>
              <a:defRPr>
                <a:solidFill>
                  <a:schemeClr val="lt1"/>
                </a:solidFill>
              </a:defRPr>
            </a:lvl1pPr>
          </a:lstStyle>
          <a:p>
            <a:r>
              <a:rPr lang="en-US" dirty="0">
                <a:solidFill>
                  <a:srgbClr val="FFFFFF"/>
                </a:solidFill>
              </a:rPr>
              <a:t>Guidance for ICAEW members</a:t>
            </a:r>
          </a:p>
        </p:txBody>
      </p:sp>
      <p:sp>
        <p:nvSpPr>
          <p:cNvPr id="10" name="Slide Number Placeholder 9"/>
          <p:cNvSpPr>
            <a:spLocks noGrp="1"/>
          </p:cNvSpPr>
          <p:nvPr>
            <p:ph type="sldNum" sz="quarter" idx="12"/>
          </p:nvPr>
        </p:nvSpPr>
        <p:spPr/>
        <p:txBody>
          <a:bodyPr/>
          <a:lstStyle>
            <a:lvl1pPr>
              <a:defRPr>
                <a:solidFill>
                  <a:schemeClr val="lt1"/>
                </a:solidFill>
              </a:defRPr>
            </a:lvl1pPr>
          </a:lstStyle>
          <a:p>
            <a:r>
              <a:rPr lang="en-US" dirty="0">
                <a:solidFill>
                  <a:srgbClr val="FFFFFF"/>
                </a:solidFill>
              </a:rPr>
              <a:t>Slide </a:t>
            </a:r>
            <a:fld id="{2DAF6166-5C2D-4AAA-A08D-533E665A4E16}" type="slidenum">
              <a:rPr lang="en-US" smtClean="0">
                <a:solidFill>
                  <a:srgbClr val="FFFFFF"/>
                </a:solidFill>
              </a:rPr>
              <a:pPr/>
              <a:t>‹#›</a:t>
            </a:fld>
            <a:endParaRPr lang="en-US" dirty="0">
              <a:solidFill>
                <a:srgbClr val="FFFFFF"/>
              </a:solidFill>
            </a:endParaRPr>
          </a:p>
        </p:txBody>
      </p:sp>
      <p:sp>
        <p:nvSpPr>
          <p:cNvPr id="12"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FFFFFF"/>
                </a:solidFill>
                <a:latin typeface="Arial"/>
                <a:cs typeface="+mn-cs"/>
              </a:rPr>
              <a:t>PwC</a:t>
            </a:r>
          </a:p>
        </p:txBody>
      </p:sp>
    </p:spTree>
    <p:extLst>
      <p:ext uri="{BB962C8B-B14F-4D97-AF65-F5344CB8AC3E}">
        <p14:creationId xmlns:p14="http://schemas.microsoft.com/office/powerpoint/2010/main" val="35331211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en-GB" noProof="0" dirty="0"/>
              <a:t>Click to edit Master title style</a:t>
            </a:r>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subtitle style</a:t>
            </a: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p>
            <a:r>
              <a:rPr lang="en-US" dirty="0">
                <a:solidFill>
                  <a:srgbClr val="000000"/>
                </a:solidFill>
              </a:rPr>
              <a:t>June 2016</a:t>
            </a:r>
          </a:p>
        </p:txBody>
      </p:sp>
      <p:sp>
        <p:nvSpPr>
          <p:cNvPr id="7" name="Footer Placeholder 6"/>
          <p:cNvSpPr>
            <a:spLocks noGrp="1"/>
          </p:cNvSpPr>
          <p:nvPr>
            <p:ph type="ftr" sz="quarter" idx="11"/>
          </p:nvPr>
        </p:nvSpPr>
        <p:spPr/>
        <p:txBody>
          <a:bodyPr/>
          <a:lstStyle/>
          <a:p>
            <a:r>
              <a:rPr lang="en-US" dirty="0">
                <a:solidFill>
                  <a:srgbClr val="000000"/>
                </a:solidFill>
              </a:rPr>
              <a:t>Guidance for ICAEW members</a:t>
            </a:r>
          </a:p>
        </p:txBody>
      </p:sp>
      <p:sp>
        <p:nvSpPr>
          <p:cNvPr id="8" name="Slide Number Placeholder 7"/>
          <p:cNvSpPr>
            <a:spLocks noGrp="1"/>
          </p:cNvSpPr>
          <p:nvPr>
            <p:ph type="sldNum" sz="quarter" idx="12"/>
          </p:nvPr>
        </p:nvSpPr>
        <p:spPr/>
        <p:txBody>
          <a:bodyPr/>
          <a:lstStyle/>
          <a:p>
            <a:r>
              <a:rPr lang="en-US" dirty="0">
                <a:solidFill>
                  <a:srgbClr val="000000"/>
                </a:solidFill>
              </a:rPr>
              <a:t>Slide </a:t>
            </a:r>
            <a:fld id="{45B85122-474D-41AC-AA6F-351C33690943}" type="slidenum">
              <a:rPr lang="en-US" smtClean="0">
                <a:solidFill>
                  <a:srgbClr val="000000"/>
                </a:solidFill>
              </a:rPr>
              <a:pPr/>
              <a:t>‹#›</a:t>
            </a:fld>
            <a:endParaRPr lang="en-US" dirty="0">
              <a:solidFill>
                <a:srgbClr val="000000"/>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7414799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1860549"/>
            <a:ext cx="5607600" cy="1066800"/>
          </a:xfrm>
        </p:spPr>
        <p:txBody>
          <a:bodyPr anchor="t" anchorCtr="0">
            <a:noAutofit/>
          </a:bodyPr>
          <a:lstStyle>
            <a:lvl1pPr>
              <a:lnSpc>
                <a:spcPct val="90000"/>
              </a:lnSpc>
              <a:defRPr sz="3200" baseline="0">
                <a:solidFill>
                  <a:schemeClr val="bg1"/>
                </a:solidFill>
              </a:defRPr>
            </a:lvl1pPr>
          </a:lstStyle>
          <a:p>
            <a:r>
              <a:rPr lang="en-GB" noProof="0" dirty="0"/>
              <a:t>Click to edit Master title style</a:t>
            </a:r>
          </a:p>
        </p:txBody>
      </p:sp>
      <p:cxnSp>
        <p:nvCxnSpPr>
          <p:cNvPr id="11" name="Shape 10"/>
          <p:cNvCxnSpPr/>
          <p:nvPr/>
        </p:nvCxnSpPr>
        <p:spPr>
          <a:xfrm rot="5400000" flipH="1" flipV="1">
            <a:off x="3189000" y="-1055400"/>
            <a:ext cx="144000" cy="57600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lvl1pPr>
              <a:defRPr>
                <a:solidFill>
                  <a:schemeClr val="lt1"/>
                </a:solidFill>
              </a:defRPr>
            </a:lvl1pPr>
          </a:lstStyle>
          <a:p>
            <a:r>
              <a:rPr lang="en-US" dirty="0">
                <a:solidFill>
                  <a:srgbClr val="FFFFFF"/>
                </a:solidFill>
              </a:rPr>
              <a:t>June 2016</a:t>
            </a:r>
          </a:p>
        </p:txBody>
      </p:sp>
      <p:sp>
        <p:nvSpPr>
          <p:cNvPr id="7" name="Footer Placeholder 6"/>
          <p:cNvSpPr>
            <a:spLocks noGrp="1"/>
          </p:cNvSpPr>
          <p:nvPr>
            <p:ph type="ftr" sz="quarter" idx="11"/>
          </p:nvPr>
        </p:nvSpPr>
        <p:spPr/>
        <p:txBody>
          <a:bodyPr/>
          <a:lstStyle>
            <a:lvl1pPr>
              <a:defRPr>
                <a:solidFill>
                  <a:schemeClr val="lt1"/>
                </a:solidFill>
              </a:defRPr>
            </a:lvl1pPr>
          </a:lstStyle>
          <a:p>
            <a:r>
              <a:rPr lang="en-US" dirty="0">
                <a:solidFill>
                  <a:srgbClr val="FFFFFF"/>
                </a:solidFill>
              </a:rPr>
              <a:t>Guidance for ICAEW members</a:t>
            </a:r>
          </a:p>
        </p:txBody>
      </p:sp>
      <p:sp>
        <p:nvSpPr>
          <p:cNvPr id="8" name="Slide Number Placeholder 7"/>
          <p:cNvSpPr>
            <a:spLocks noGrp="1"/>
          </p:cNvSpPr>
          <p:nvPr>
            <p:ph type="sldNum" sz="quarter" idx="12"/>
          </p:nvPr>
        </p:nvSpPr>
        <p:spPr/>
        <p:txBody>
          <a:bodyPr/>
          <a:lstStyle>
            <a:lvl1pPr>
              <a:defRPr>
                <a:solidFill>
                  <a:schemeClr val="lt1"/>
                </a:solidFill>
              </a:defRPr>
            </a:lvl1pPr>
          </a:lstStyle>
          <a:p>
            <a:r>
              <a:rPr lang="en-US" dirty="0">
                <a:solidFill>
                  <a:srgbClr val="FFFFFF"/>
                </a:solidFill>
              </a:rPr>
              <a:t>Slide </a:t>
            </a:r>
            <a:fld id="{73DE8B3E-620F-462D-8D46-BDBA5889C0D5}" type="slidenum">
              <a:rPr lang="en-US" smtClean="0">
                <a:solidFill>
                  <a:srgbClr val="FFFFFF"/>
                </a:solidFill>
              </a:rPr>
              <a:pPr/>
              <a:t>‹#›</a:t>
            </a:fld>
            <a:endParaRPr lang="en-US" dirty="0">
              <a:solidFill>
                <a:srgbClr val="FFFFFF"/>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FFFFFF"/>
                </a:solidFill>
                <a:latin typeface="Arial"/>
                <a:cs typeface="+mn-cs"/>
              </a:rPr>
              <a:t>PwC</a:t>
            </a:r>
          </a:p>
        </p:txBody>
      </p:sp>
    </p:spTree>
    <p:extLst>
      <p:ext uri="{BB962C8B-B14F-4D97-AF65-F5344CB8AC3E}">
        <p14:creationId xmlns:p14="http://schemas.microsoft.com/office/powerpoint/2010/main" val="31455086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en-GB" noProof="0" dirty="0"/>
              <a:t>Click to edit Master title style</a:t>
            </a:r>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Click to edit Master subtitle style</a:t>
            </a:r>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4"/>
          </p:nvPr>
        </p:nvSpPr>
        <p:spPr/>
        <p:txBody>
          <a:bodyPr/>
          <a:lstStyle>
            <a:lvl1pPr>
              <a:defRPr>
                <a:solidFill>
                  <a:schemeClr val="lt1"/>
                </a:solidFill>
              </a:defRPr>
            </a:lvl1pPr>
          </a:lstStyle>
          <a:p>
            <a:r>
              <a:rPr lang="en-US" dirty="0">
                <a:solidFill>
                  <a:srgbClr val="FFFFFF"/>
                </a:solidFill>
              </a:rPr>
              <a:t>June 2016</a:t>
            </a:r>
          </a:p>
        </p:txBody>
      </p:sp>
      <p:sp>
        <p:nvSpPr>
          <p:cNvPr id="7" name="Footer Placeholder 6"/>
          <p:cNvSpPr>
            <a:spLocks noGrp="1"/>
          </p:cNvSpPr>
          <p:nvPr>
            <p:ph type="ftr" sz="quarter" idx="15"/>
          </p:nvPr>
        </p:nvSpPr>
        <p:spPr/>
        <p:txBody>
          <a:bodyPr/>
          <a:lstStyle>
            <a:lvl1pPr>
              <a:defRPr>
                <a:solidFill>
                  <a:schemeClr val="lt1"/>
                </a:solidFill>
              </a:defRPr>
            </a:lvl1pPr>
          </a:lstStyle>
          <a:p>
            <a:r>
              <a:rPr lang="en-US" dirty="0">
                <a:solidFill>
                  <a:srgbClr val="FFFFFF"/>
                </a:solidFill>
              </a:rPr>
              <a:t>Guidance for ICAEW members</a:t>
            </a:r>
          </a:p>
        </p:txBody>
      </p:sp>
      <p:sp>
        <p:nvSpPr>
          <p:cNvPr id="8" name="Slide Number Placeholder 7"/>
          <p:cNvSpPr>
            <a:spLocks noGrp="1"/>
          </p:cNvSpPr>
          <p:nvPr>
            <p:ph type="sldNum" sz="quarter" idx="16"/>
          </p:nvPr>
        </p:nvSpPr>
        <p:spPr/>
        <p:txBody>
          <a:bodyPr/>
          <a:lstStyle>
            <a:lvl1pPr>
              <a:defRPr>
                <a:solidFill>
                  <a:schemeClr val="lt1"/>
                </a:solidFill>
              </a:defRPr>
            </a:lvl1pPr>
          </a:lstStyle>
          <a:p>
            <a:r>
              <a:rPr lang="en-US" dirty="0">
                <a:solidFill>
                  <a:srgbClr val="FFFFFF"/>
                </a:solidFill>
              </a:rPr>
              <a:t>Slide </a:t>
            </a:r>
            <a:fld id="{07CF116C-DEFD-4F41-8107-186132BFF1D1}" type="slidenum">
              <a:rPr lang="en-US" smtClean="0">
                <a:solidFill>
                  <a:srgbClr val="FFFFFF"/>
                </a:solidFill>
              </a:rPr>
              <a:pPr/>
              <a:t>‹#›</a:t>
            </a:fld>
            <a:endParaRPr lang="en-US" dirty="0">
              <a:solidFill>
                <a:srgbClr val="FFFFFF"/>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FFFFFF"/>
                </a:solidFill>
                <a:latin typeface="Arial"/>
                <a:cs typeface="+mn-cs"/>
              </a:rPr>
              <a:t>PwC</a:t>
            </a:r>
          </a:p>
        </p:txBody>
      </p:sp>
    </p:spTree>
    <p:extLst>
      <p:ext uri="{BB962C8B-B14F-4D97-AF65-F5344CB8AC3E}">
        <p14:creationId xmlns:p14="http://schemas.microsoft.com/office/powerpoint/2010/main" val="7833333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096257" y="-2734056"/>
            <a:ext cx="152399" cy="683971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n-GB" noProof="0" dirty="0"/>
              <a:t>Click to add the presentation’s main title</a:t>
            </a:r>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grpSp>
        <p:nvGrpSpPr>
          <p:cNvPr id="102" name="Group 101"/>
          <p:cNvGrpSpPr>
            <a:grpSpLocks noChangeAspect="1"/>
          </p:cNvGrpSpPr>
          <p:nvPr userDrawn="1"/>
        </p:nvGrpSpPr>
        <p:grpSpPr>
          <a:xfrm>
            <a:off x="968592" y="5768681"/>
            <a:ext cx="1232283"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grpSp>
    </p:spTree>
    <p:extLst>
      <p:ext uri="{BB962C8B-B14F-4D97-AF65-F5344CB8AC3E}">
        <p14:creationId xmlns:p14="http://schemas.microsoft.com/office/powerpoint/2010/main" val="29045339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ver Slide: Client Logo">
    <p:spTree>
      <p:nvGrpSpPr>
        <p:cNvPr id="1" name=""/>
        <p:cNvGrpSpPr/>
        <p:nvPr/>
      </p:nvGrpSpPr>
      <p:grpSpPr>
        <a:xfrm>
          <a:off x="0" y="0"/>
          <a:ext cx="0" cy="0"/>
          <a:chOff x="0" y="0"/>
          <a:chExt cx="0" cy="0"/>
        </a:xfrm>
      </p:grpSpPr>
      <p:grpSp>
        <p:nvGrpSpPr>
          <p:cNvPr id="32" name="Group 31"/>
          <p:cNvGrpSpPr/>
          <p:nvPr userDrawn="1"/>
        </p:nvGrpSpPr>
        <p:grpSpPr bwMode="gray">
          <a:xfrm>
            <a:off x="1752601" y="1"/>
            <a:ext cx="739140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
        <p:nvSpPr>
          <p:cNvPr id="4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46"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47" name="Text Placeholder 31"/>
          <p:cNvSpPr>
            <a:spLocks noGrp="1"/>
          </p:cNvSpPr>
          <p:nvPr>
            <p:ph type="body" sz="quarter" idx="10" hasCustomPrompt="1"/>
          </p:nvPr>
        </p:nvSpPr>
        <p:spPr bwMode="white">
          <a:xfrm>
            <a:off x="1895475" y="374904"/>
            <a:ext cx="2066925"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grpSp>
        <p:nvGrpSpPr>
          <p:cNvPr id="96" name="Group 32"/>
          <p:cNvGrpSpPr/>
          <p:nvPr/>
        </p:nvGrpSpPr>
        <p:grpSpPr>
          <a:xfrm>
            <a:off x="968592" y="6170991"/>
            <a:ext cx="9144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Tree>
    <p:extLst>
      <p:ext uri="{BB962C8B-B14F-4D97-AF65-F5344CB8AC3E}">
        <p14:creationId xmlns:p14="http://schemas.microsoft.com/office/powerpoint/2010/main" val="4163842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frame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084000" y="0"/>
            <a:ext cx="3060000" cy="6494400"/>
          </a:xfrm>
          <a:solidFill>
            <a:schemeClr val="bg1">
              <a:lumMod val="75000"/>
            </a:schemeClr>
          </a:solidFill>
        </p:spPr>
        <p:txBody>
          <a:bodyPr/>
          <a:lstStyle>
            <a:lvl1pPr marL="0" marR="0" indent="0" algn="l" defTabSz="914400" rtl="0" eaLnBrk="1" fontAlgn="base" latinLnBrk="0" hangingPunct="1">
              <a:lnSpc>
                <a:spcPct val="100000"/>
              </a:lnSpc>
              <a:spcBef>
                <a:spcPct val="0"/>
              </a:spcBef>
              <a:spcAft>
                <a:spcPct val="30000"/>
              </a:spcAft>
              <a:buClr>
                <a:schemeClr val="accent1"/>
              </a:buClr>
              <a:buSzTx/>
              <a:buFont typeface="Times" pitchFamily="18" charset="0"/>
              <a:buNone/>
              <a:tabLst/>
              <a:defRPr sz="1600" baseline="0">
                <a:solidFill>
                  <a:srgbClr val="0070C0"/>
                </a:solidFill>
              </a:defRPr>
            </a:lvl1pPr>
          </a:lstStyle>
          <a:p>
            <a:pPr lvl="0"/>
            <a:r>
              <a:rPr lang="en-GB" dirty="0"/>
              <a:t>Click the icon below to insert a picture. Or delete this picture frame if not required.</a:t>
            </a:r>
          </a:p>
        </p:txBody>
      </p:sp>
      <p:sp>
        <p:nvSpPr>
          <p:cNvPr id="6" name="Text Placeholder 5"/>
          <p:cNvSpPr>
            <a:spLocks noGrp="1"/>
          </p:cNvSpPr>
          <p:nvPr>
            <p:ph type="body" sz="quarter" idx="11"/>
          </p:nvPr>
        </p:nvSpPr>
        <p:spPr>
          <a:xfrm>
            <a:off x="539552" y="1268760"/>
            <a:ext cx="5040312" cy="4463703"/>
          </a:xfrm>
        </p:spPr>
        <p:txBody>
          <a:bodyPr/>
          <a:lstStyle>
            <a:lvl1pPr marL="0" indent="0">
              <a:buNone/>
              <a:defRPr sz="2400"/>
            </a:lvl1pPr>
            <a:lvl2pPr marL="3175" indent="0">
              <a:buNone/>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8"/>
          <p:cNvSpPr>
            <a:spLocks noGrp="1"/>
          </p:cNvSpPr>
          <p:nvPr>
            <p:ph type="title"/>
          </p:nvPr>
        </p:nvSpPr>
        <p:spPr>
          <a:xfrm>
            <a:off x="539751" y="358775"/>
            <a:ext cx="5040361" cy="792163"/>
          </a:xfrm>
        </p:spPr>
        <p:txBody>
          <a:bodyPr/>
          <a:lstStyle/>
          <a:p>
            <a:r>
              <a:rPr lang="en-US"/>
              <a:t>Click to edit Master title style</a:t>
            </a:r>
            <a:endParaRPr lang="en-GB" dirty="0"/>
          </a:p>
        </p:txBody>
      </p:sp>
    </p:spTree>
    <p:extLst>
      <p:ext uri="{BB962C8B-B14F-4D97-AF65-F5344CB8AC3E}">
        <p14:creationId xmlns:p14="http://schemas.microsoft.com/office/powerpoint/2010/main" val="1790716317"/>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56"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n-US" noProof="0" dirty="0"/>
              <a:t>Click icon to add picture</a:t>
            </a:r>
            <a:endParaRPr lang="en-GB" noProof="0" dirty="0"/>
          </a:p>
        </p:txBody>
      </p:sp>
      <p:grpSp>
        <p:nvGrpSpPr>
          <p:cNvPr id="18" name="Group 32"/>
          <p:cNvGrpSpPr/>
          <p:nvPr userDrawn="1"/>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Tree>
    <p:extLst>
      <p:ext uri="{BB962C8B-B14F-4D97-AF65-F5344CB8AC3E}">
        <p14:creationId xmlns:p14="http://schemas.microsoft.com/office/powerpoint/2010/main" val="18297303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grpSp>
        <p:nvGrpSpPr>
          <p:cNvPr id="11" name="Group 32"/>
          <p:cNvGrpSpPr/>
          <p:nvPr userDrawn="1"/>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Tree>
    <p:extLst>
      <p:ext uri="{BB962C8B-B14F-4D97-AF65-F5344CB8AC3E}">
        <p14:creationId xmlns:p14="http://schemas.microsoft.com/office/powerpoint/2010/main" val="24845956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losing Statem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533400" y="5867400"/>
            <a:ext cx="8077200" cy="762000"/>
          </a:xfrm>
        </p:spPr>
        <p:txBody>
          <a:bodyPr anchor="b"/>
          <a:lstStyle>
            <a:lvl1pPr>
              <a:defRPr sz="900">
                <a:latin typeface="Arial" pitchFamily="34" charset="0"/>
                <a:cs typeface="Arial" pitchFamily="34" charset="0"/>
              </a:defRPr>
            </a:lvl1pPr>
          </a:lstStyle>
          <a:p>
            <a:pPr lvl="0"/>
            <a:r>
              <a:rPr lang="en-GB" noProof="0" dirty="0"/>
              <a:t>Add legal and copyright disclaimers here.</a:t>
            </a:r>
          </a:p>
        </p:txBody>
      </p:sp>
    </p:spTree>
    <p:extLst>
      <p:ext uri="{BB962C8B-B14F-4D97-AF65-F5344CB8AC3E}">
        <p14:creationId xmlns:p14="http://schemas.microsoft.com/office/powerpoint/2010/main" val="26931890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1752601" y="1"/>
            <a:ext cx="739140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1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grpSp>
        <p:nvGrpSpPr>
          <p:cNvPr id="16" name="Group 32"/>
          <p:cNvGrpSpPr/>
          <p:nvPr userDrawn="1"/>
        </p:nvGrpSpPr>
        <p:grpSpPr>
          <a:xfrm>
            <a:off x="968592" y="6170991"/>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Tree>
    <p:extLst>
      <p:ext uri="{BB962C8B-B14F-4D97-AF65-F5344CB8AC3E}">
        <p14:creationId xmlns:p14="http://schemas.microsoft.com/office/powerpoint/2010/main" val="14427995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15820"/>
            <a:ext cx="8077200" cy="821094"/>
          </a:xfrm>
        </p:spPr>
        <p:txBody>
          <a:bodyPr/>
          <a:lstStyle>
            <a:lvl1pPr>
              <a:defRPr/>
            </a:lvl1pPr>
          </a:lstStyle>
          <a:p>
            <a:r>
              <a:rPr lang="en-GB" noProof="0" dirty="0"/>
              <a:t>Click to edit Master title style</a:t>
            </a:r>
          </a:p>
        </p:txBody>
      </p:sp>
      <p:sp>
        <p:nvSpPr>
          <p:cNvPr id="31" name="Content Placeholder 26"/>
          <p:cNvSpPr>
            <a:spLocks noGrp="1"/>
          </p:cNvSpPr>
          <p:nvPr>
            <p:ph sz="quarter" idx="15"/>
          </p:nvPr>
        </p:nvSpPr>
        <p:spPr>
          <a:xfrm>
            <a:off x="533400" y="1614196"/>
            <a:ext cx="8077200" cy="4558004"/>
          </a:xfrm>
        </p:spPr>
        <p:txBody>
          <a:bodyPr/>
          <a:lstStyle>
            <a:lvl1pPr>
              <a:spcAft>
                <a:spcPts val="600"/>
              </a:spcAft>
              <a:defRPr baseline="0"/>
            </a:lvl1pPr>
            <a:lvl2pPr marL="216000" indent="-216000">
              <a:spcAft>
                <a:spcPts val="600"/>
              </a:spcAft>
              <a:defRPr/>
            </a:lvl2pPr>
            <a:lvl3pPr marL="432000" indent="-216000">
              <a:spcAft>
                <a:spcPts val="600"/>
              </a:spcAft>
              <a:defRPr/>
            </a:lvl3pPr>
            <a:lvl4pPr marL="648000" indent="-216000">
              <a:spcAft>
                <a:spcPts val="600"/>
              </a:spcAft>
              <a:defRPr/>
            </a:lvl4pPr>
            <a:lvl5pPr marL="864000" indent="-216000">
              <a:spcAft>
                <a:spcPts val="600"/>
              </a:spcAft>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5" name="Shape 14"/>
          <p:cNvCxnSpPr/>
          <p:nvPr/>
        </p:nvCxnSpPr>
        <p:spPr>
          <a:xfrm rot="5400000" flipH="1" flipV="1">
            <a:off x="4423800" y="-3514479"/>
            <a:ext cx="1440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8" name="Footer Placeholder 7"/>
          <p:cNvSpPr>
            <a:spLocks noGrp="1"/>
          </p:cNvSpPr>
          <p:nvPr>
            <p:ph type="ftr" sz="quarter" idx="17"/>
          </p:nvPr>
        </p:nvSpPr>
        <p:spPr>
          <a:xfrm>
            <a:off x="530352" y="6324600"/>
            <a:ext cx="2670048" cy="150876"/>
          </a:xfrm>
        </p:spPr>
        <p:txBody>
          <a:bodyPr/>
          <a:lstStyle/>
          <a:p>
            <a:r>
              <a:rPr lang="en-US" dirty="0">
                <a:solidFill>
                  <a:srgbClr val="000000"/>
                </a:solidFill>
              </a:rPr>
              <a:t>Guidance for ICAEW members</a:t>
            </a:r>
          </a:p>
        </p:txBody>
      </p:sp>
      <p:sp>
        <p:nvSpPr>
          <p:cNvPr id="9" name="Slide Number Placeholder 8"/>
          <p:cNvSpPr>
            <a:spLocks noGrp="1"/>
          </p:cNvSpPr>
          <p:nvPr>
            <p:ph type="sldNum" sz="quarter" idx="18"/>
          </p:nvPr>
        </p:nvSpPr>
        <p:spPr/>
        <p:txBody>
          <a:bodyPr/>
          <a:lstStyle/>
          <a:p>
            <a:r>
              <a:rPr lang="en-US" dirty="0">
                <a:solidFill>
                  <a:srgbClr val="000000"/>
                </a:solidFill>
              </a:rPr>
              <a:t>Slide </a:t>
            </a:r>
            <a:fld id="{AF896E45-9483-4A19-AB3A-2242712E9D5F}"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13340501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28" name="Content Placeholder 26"/>
          <p:cNvSpPr>
            <a:spLocks noGrp="1"/>
          </p:cNvSpPr>
          <p:nvPr>
            <p:ph sz="quarter" idx="14"/>
          </p:nvPr>
        </p:nvSpPr>
        <p:spPr>
          <a:xfrm>
            <a:off x="533400" y="1752601"/>
            <a:ext cx="3962400" cy="441959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1" name="Content Placeholder 26"/>
          <p:cNvSpPr>
            <a:spLocks noGrp="1"/>
          </p:cNvSpPr>
          <p:nvPr>
            <p:ph sz="quarter" idx="15"/>
          </p:nvPr>
        </p:nvSpPr>
        <p:spPr>
          <a:xfrm>
            <a:off x="4648201" y="1752600"/>
            <a:ext cx="3962399" cy="441960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8" name="Footer Placeholder 7"/>
          <p:cNvSpPr>
            <a:spLocks noGrp="1"/>
          </p:cNvSpPr>
          <p:nvPr>
            <p:ph type="ftr" sz="quarter" idx="17"/>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8"/>
          </p:nvPr>
        </p:nvSpPr>
        <p:spPr/>
        <p:txBody>
          <a:bodyPr/>
          <a:lstStyle/>
          <a:p>
            <a:r>
              <a:rPr lang="en-US" dirty="0">
                <a:solidFill>
                  <a:srgbClr val="000000"/>
                </a:solidFill>
              </a:rPr>
              <a:t>Slide </a:t>
            </a:r>
            <a:fld id="{5FFD2698-FC7C-449E-9B1E-E894ECF6602D}"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19195184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914400"/>
          </a:xfrm>
        </p:spPr>
        <p:txBody>
          <a:bodyPr/>
          <a:lstStyle/>
          <a:p>
            <a:r>
              <a:rPr lang="en-GB" noProof="0" dirty="0"/>
              <a:t>Click to edit Master title style</a:t>
            </a:r>
          </a:p>
        </p:txBody>
      </p:sp>
      <p:sp>
        <p:nvSpPr>
          <p:cNvPr id="27" name="Content Placeholder 26"/>
          <p:cNvSpPr>
            <a:spLocks noGrp="1"/>
          </p:cNvSpPr>
          <p:nvPr>
            <p:ph sz="quarter" idx="13"/>
          </p:nvPr>
        </p:nvSpPr>
        <p:spPr>
          <a:xfrm>
            <a:off x="533400" y="1752601"/>
            <a:ext cx="2590800" cy="441959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8" name="Content Placeholder 26"/>
          <p:cNvSpPr>
            <a:spLocks noGrp="1"/>
          </p:cNvSpPr>
          <p:nvPr>
            <p:ph sz="quarter" idx="14"/>
          </p:nvPr>
        </p:nvSpPr>
        <p:spPr>
          <a:xfrm>
            <a:off x="3276601" y="1752601"/>
            <a:ext cx="2590799" cy="441959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1" name="Content Placeholder 26"/>
          <p:cNvSpPr>
            <a:spLocks noGrp="1"/>
          </p:cNvSpPr>
          <p:nvPr>
            <p:ph sz="quarter" idx="15"/>
          </p:nvPr>
        </p:nvSpPr>
        <p:spPr>
          <a:xfrm>
            <a:off x="6019800" y="1752601"/>
            <a:ext cx="2590800" cy="441959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9" name="Shape 1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8" name="Footer Placeholder 7"/>
          <p:cNvSpPr>
            <a:spLocks noGrp="1"/>
          </p:cNvSpPr>
          <p:nvPr>
            <p:ph type="ftr" sz="quarter" idx="17"/>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8"/>
          </p:nvPr>
        </p:nvSpPr>
        <p:spPr/>
        <p:txBody>
          <a:bodyPr/>
          <a:lstStyle/>
          <a:p>
            <a:r>
              <a:rPr lang="en-US" dirty="0">
                <a:solidFill>
                  <a:srgbClr val="000000"/>
                </a:solidFill>
              </a:rPr>
              <a:t>Slide </a:t>
            </a:r>
            <a:fld id="{4DEB934A-1C5D-4144-83E4-61C0C61713E9}"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8922690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28" name="Content Placeholder 26"/>
          <p:cNvSpPr>
            <a:spLocks noGrp="1"/>
          </p:cNvSpPr>
          <p:nvPr>
            <p:ph sz="quarter" idx="14"/>
          </p:nvPr>
        </p:nvSpPr>
        <p:spPr>
          <a:xfrm>
            <a:off x="533400" y="3352800"/>
            <a:ext cx="3962400" cy="281940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1" name="Content Placeholder 26"/>
          <p:cNvSpPr>
            <a:spLocks noGrp="1"/>
          </p:cNvSpPr>
          <p:nvPr>
            <p:ph sz="quarter" idx="15"/>
          </p:nvPr>
        </p:nvSpPr>
        <p:spPr>
          <a:xfrm>
            <a:off x="4648199" y="3352800"/>
            <a:ext cx="3962401" cy="281940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Text Placeholder 12"/>
          <p:cNvSpPr>
            <a:spLocks noGrp="1"/>
          </p:cNvSpPr>
          <p:nvPr>
            <p:ph type="body" sz="quarter" idx="16"/>
          </p:nvPr>
        </p:nvSpPr>
        <p:spPr>
          <a:xfrm>
            <a:off x="533400" y="1752600"/>
            <a:ext cx="8077200" cy="1447800"/>
          </a:xfrm>
        </p:spPr>
        <p:txBody>
          <a:bodyPr/>
          <a:lstStyle/>
          <a:p>
            <a:pPr lvl="0"/>
            <a:r>
              <a:rPr lang="en-GB" noProof="0" dirty="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en-US" dirty="0">
                <a:solidFill>
                  <a:srgbClr val="000000"/>
                </a:solidFill>
              </a:rPr>
              <a:t>June 2016</a:t>
            </a:r>
          </a:p>
        </p:txBody>
      </p:sp>
      <p:sp>
        <p:nvSpPr>
          <p:cNvPr id="8" name="Footer Placeholder 7"/>
          <p:cNvSpPr>
            <a:spLocks noGrp="1"/>
          </p:cNvSpPr>
          <p:nvPr>
            <p:ph type="ftr" sz="quarter" idx="18"/>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9"/>
          </p:nvPr>
        </p:nvSpPr>
        <p:spPr/>
        <p:txBody>
          <a:bodyPr/>
          <a:lstStyle/>
          <a:p>
            <a:r>
              <a:rPr lang="en-US" dirty="0">
                <a:solidFill>
                  <a:srgbClr val="000000"/>
                </a:solidFill>
              </a:rPr>
              <a:t>Slide </a:t>
            </a:r>
            <a:fld id="{9F4D1ECA-55CD-4ABA-AF0A-CC979A3C9BAE}"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42222336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28" name="Content Placeholder 26"/>
          <p:cNvSpPr>
            <a:spLocks noGrp="1"/>
          </p:cNvSpPr>
          <p:nvPr>
            <p:ph sz="quarter" idx="14"/>
          </p:nvPr>
        </p:nvSpPr>
        <p:spPr>
          <a:xfrm>
            <a:off x="6019800" y="1752600"/>
            <a:ext cx="2590800" cy="2133600"/>
          </a:xfrm>
        </p:spPr>
        <p:txBody>
          <a:bodyPr/>
          <a:lstStyle/>
          <a:p>
            <a:pPr lvl="0"/>
            <a:r>
              <a:rPr lang="en-GB" noProof="0" dirty="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GB" noProof="0" dirty="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GB" noProof="0" dirty="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en-US" dirty="0">
                <a:solidFill>
                  <a:srgbClr val="000000"/>
                </a:solidFill>
              </a:rPr>
              <a:t>June 2016</a:t>
            </a:r>
          </a:p>
        </p:txBody>
      </p:sp>
      <p:sp>
        <p:nvSpPr>
          <p:cNvPr id="8" name="Footer Placeholder 7"/>
          <p:cNvSpPr>
            <a:spLocks noGrp="1"/>
          </p:cNvSpPr>
          <p:nvPr>
            <p:ph type="ftr" sz="quarter" idx="18"/>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9"/>
          </p:nvPr>
        </p:nvSpPr>
        <p:spPr/>
        <p:txBody>
          <a:bodyPr/>
          <a:lstStyle/>
          <a:p>
            <a:r>
              <a:rPr lang="en-US" dirty="0">
                <a:solidFill>
                  <a:srgbClr val="000000"/>
                </a:solidFill>
              </a:rPr>
              <a:t>Slide </a:t>
            </a:r>
            <a:fld id="{BC596E89-AA05-4662-B0D8-BC92A6023176}"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8683468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GB" noProof="0" dirty="0"/>
              <a:t>Click to edit Master text styles</a:t>
            </a:r>
          </a:p>
        </p:txBody>
      </p:sp>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31" name="Content Placeholder 26"/>
          <p:cNvSpPr>
            <a:spLocks noGrp="1"/>
          </p:cNvSpPr>
          <p:nvPr>
            <p:ph sz="quarter" idx="15"/>
          </p:nvPr>
        </p:nvSpPr>
        <p:spPr>
          <a:xfrm>
            <a:off x="533400" y="4038600"/>
            <a:ext cx="2590800" cy="2133600"/>
          </a:xfrm>
        </p:spPr>
        <p:txBody>
          <a:bodyPr/>
          <a:lstStyle/>
          <a:p>
            <a:pPr lvl="0"/>
            <a:r>
              <a:rPr lang="en-GB" noProof="0" dirty="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GB" noProof="0" dirty="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en-US" dirty="0">
                <a:solidFill>
                  <a:srgbClr val="000000"/>
                </a:solidFill>
              </a:rPr>
              <a:t>June 2016</a:t>
            </a:r>
          </a:p>
        </p:txBody>
      </p:sp>
      <p:sp>
        <p:nvSpPr>
          <p:cNvPr id="8" name="Footer Placeholder 7"/>
          <p:cNvSpPr>
            <a:spLocks noGrp="1"/>
          </p:cNvSpPr>
          <p:nvPr>
            <p:ph type="ftr" sz="quarter" idx="18"/>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9"/>
          </p:nvPr>
        </p:nvSpPr>
        <p:spPr/>
        <p:txBody>
          <a:bodyPr/>
          <a:lstStyle/>
          <a:p>
            <a:r>
              <a:rPr lang="en-US" dirty="0">
                <a:solidFill>
                  <a:srgbClr val="000000"/>
                </a:solidFill>
              </a:rPr>
              <a:t>Slide </a:t>
            </a:r>
            <a:fld id="{312A012A-F594-4EEA-B1BB-697F69A838D2}"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395283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icture frame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084000" y="0"/>
            <a:ext cx="3060000" cy="6494400"/>
          </a:xfrm>
          <a:solidFill>
            <a:schemeClr val="bg1">
              <a:lumMod val="75000"/>
            </a:schemeClr>
          </a:solidFill>
        </p:spPr>
        <p:txBody>
          <a:bodyPr/>
          <a:lstStyle>
            <a:lvl1pPr marL="0" marR="0" indent="0" algn="l" defTabSz="914400" rtl="0" eaLnBrk="1" fontAlgn="base" latinLnBrk="0" hangingPunct="1">
              <a:lnSpc>
                <a:spcPct val="100000"/>
              </a:lnSpc>
              <a:spcBef>
                <a:spcPct val="0"/>
              </a:spcBef>
              <a:spcAft>
                <a:spcPct val="30000"/>
              </a:spcAft>
              <a:buClr>
                <a:schemeClr val="accent1"/>
              </a:buClr>
              <a:buSzTx/>
              <a:buFont typeface="Times" pitchFamily="18" charset="0"/>
              <a:buNone/>
              <a:tabLst/>
              <a:defRPr sz="1600" baseline="0">
                <a:solidFill>
                  <a:srgbClr val="0070C0"/>
                </a:solidFill>
              </a:defRPr>
            </a:lvl1pPr>
          </a:lstStyle>
          <a:p>
            <a:pPr lvl="0"/>
            <a:r>
              <a:rPr lang="en-GB" dirty="0"/>
              <a:t>Click the icon below to insert a picture. Or delete this picture frame if not required.</a:t>
            </a:r>
          </a:p>
        </p:txBody>
      </p:sp>
      <p:sp>
        <p:nvSpPr>
          <p:cNvPr id="6" name="Text Placeholder 5"/>
          <p:cNvSpPr>
            <a:spLocks noGrp="1"/>
          </p:cNvSpPr>
          <p:nvPr>
            <p:ph type="body" sz="quarter" idx="11"/>
          </p:nvPr>
        </p:nvSpPr>
        <p:spPr>
          <a:xfrm>
            <a:off x="1187624" y="1628800"/>
            <a:ext cx="4392240" cy="4103663"/>
          </a:xfrm>
        </p:spPr>
        <p:txBody>
          <a:bodyPr/>
          <a:lstStyle>
            <a:lvl1pPr marL="0" indent="0">
              <a:buNone/>
              <a:defRPr sz="2200"/>
            </a:lvl1pPr>
            <a:lvl2pPr marL="3175" indent="0">
              <a:buNone/>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1506" name="Picture 8" descr="icaew_quotes_gradient 30mm high"/>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850" y="1412875"/>
            <a:ext cx="5302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5673385"/>
      </p:ext>
    </p:extLst>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GB" noProof="1"/>
              <a:t>Click to edit Master title style</a:t>
            </a:r>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GB" noProof="1"/>
              <a:t>Click to edit Master text styles</a:t>
            </a:r>
          </a:p>
          <a:p>
            <a:pPr lvl="1"/>
            <a:r>
              <a:rPr lang="en-GB" noProof="1"/>
              <a:t>Second level</a:t>
            </a:r>
          </a:p>
          <a:p>
            <a:pPr lvl="2"/>
            <a:r>
              <a:rPr lang="en-GB" noProof="1"/>
              <a:t>Third level</a:t>
            </a:r>
          </a:p>
          <a:p>
            <a:pPr lvl="3"/>
            <a:r>
              <a:rPr lang="en-GB" noProof="1"/>
              <a:t>Fourth level</a:t>
            </a:r>
          </a:p>
          <a:p>
            <a:pPr lvl="4"/>
            <a:r>
              <a:rPr lang="en-GB" noProof="1"/>
              <a:t>Fifth level</a:t>
            </a:r>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GB" noProof="1"/>
              <a:t>Click to edit Master text styles</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en-US" dirty="0">
                <a:solidFill>
                  <a:srgbClr val="000000"/>
                </a:solidFill>
              </a:rPr>
              <a:t>June 2016</a:t>
            </a:r>
          </a:p>
        </p:txBody>
      </p:sp>
      <p:sp>
        <p:nvSpPr>
          <p:cNvPr id="8" name="Footer Placeholder 7"/>
          <p:cNvSpPr>
            <a:spLocks noGrp="1"/>
          </p:cNvSpPr>
          <p:nvPr>
            <p:ph type="ftr" sz="quarter" idx="18"/>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9"/>
          </p:nvPr>
        </p:nvSpPr>
        <p:spPr/>
        <p:txBody>
          <a:bodyPr/>
          <a:lstStyle/>
          <a:p>
            <a:r>
              <a:rPr lang="en-US" dirty="0">
                <a:solidFill>
                  <a:srgbClr val="000000"/>
                </a:solidFill>
              </a:rPr>
              <a:t>Slide </a:t>
            </a:r>
            <a:fld id="{F8912D26-58AE-4095-873D-99352F1B3466}"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21124882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7" name="Date Placeholder 6"/>
          <p:cNvSpPr>
            <a:spLocks noGrp="1"/>
          </p:cNvSpPr>
          <p:nvPr>
            <p:ph type="dt" sz="half" idx="10"/>
          </p:nvPr>
        </p:nvSpPr>
        <p:spPr/>
        <p:txBody>
          <a:bodyPr/>
          <a:lstStyle/>
          <a:p>
            <a:r>
              <a:rPr lang="en-US" dirty="0">
                <a:solidFill>
                  <a:srgbClr val="000000"/>
                </a:solidFill>
              </a:rPr>
              <a:t>June 2016</a:t>
            </a:r>
          </a:p>
        </p:txBody>
      </p:sp>
      <p:sp>
        <p:nvSpPr>
          <p:cNvPr id="8" name="Footer Placeholder 7"/>
          <p:cNvSpPr>
            <a:spLocks noGrp="1"/>
          </p:cNvSpPr>
          <p:nvPr>
            <p:ph type="ftr" sz="quarter" idx="11"/>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2"/>
          </p:nvPr>
        </p:nvSpPr>
        <p:spPr/>
        <p:txBody>
          <a:bodyPr/>
          <a:lstStyle/>
          <a:p>
            <a:r>
              <a:rPr lang="en-US" dirty="0">
                <a:solidFill>
                  <a:srgbClr val="000000"/>
                </a:solidFill>
              </a:rPr>
              <a:t>Slide </a:t>
            </a:r>
            <a:fld id="{9325B83A-AC49-440A-B437-C0DCF22AAF44}"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32359401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8782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dirty="0">
                <a:solidFill>
                  <a:srgbClr val="000000"/>
                </a:solidFill>
              </a:rPr>
              <a:t>June 2016</a:t>
            </a:r>
          </a:p>
        </p:txBody>
      </p:sp>
      <p:sp>
        <p:nvSpPr>
          <p:cNvPr id="7" name="Footer Placeholder 6"/>
          <p:cNvSpPr>
            <a:spLocks noGrp="1"/>
          </p:cNvSpPr>
          <p:nvPr>
            <p:ph type="ftr" sz="quarter" idx="11"/>
          </p:nvPr>
        </p:nvSpPr>
        <p:spPr/>
        <p:txBody>
          <a:bodyPr/>
          <a:lstStyle/>
          <a:p>
            <a:r>
              <a:rPr lang="en-US" dirty="0">
                <a:solidFill>
                  <a:srgbClr val="000000"/>
                </a:solidFill>
              </a:rPr>
              <a:t>Guidance for ICAEW members</a:t>
            </a:r>
          </a:p>
        </p:txBody>
      </p:sp>
      <p:sp>
        <p:nvSpPr>
          <p:cNvPr id="8" name="Slide Number Placeholder 7"/>
          <p:cNvSpPr>
            <a:spLocks noGrp="1"/>
          </p:cNvSpPr>
          <p:nvPr>
            <p:ph type="sldNum" sz="quarter" idx="12"/>
          </p:nvPr>
        </p:nvSpPr>
        <p:spPr/>
        <p:txBody>
          <a:bodyPr/>
          <a:lstStyle/>
          <a:p>
            <a:r>
              <a:rPr lang="en-US" dirty="0">
                <a:solidFill>
                  <a:srgbClr val="000000"/>
                </a:solidFill>
              </a:rPr>
              <a:t>Slide </a:t>
            </a:r>
            <a:fld id="{8F5FE0DE-BC01-4F89-9915-85FF5903E7AB}" type="slidenum">
              <a:rPr lang="en-US" smtClean="0">
                <a:solidFill>
                  <a:srgbClr val="000000"/>
                </a:solidFill>
              </a:rPr>
              <a:pPr/>
              <a:t>‹#›</a:t>
            </a:fld>
            <a:endParaRPr lang="en-US" dirty="0">
              <a:solidFill>
                <a:srgbClr val="000000"/>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3528061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n-GB" noProof="0" dirty="0"/>
              <a:t>Click to edit Master title style</a:t>
            </a:r>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8" name="Footer Placeholder 7"/>
          <p:cNvSpPr>
            <a:spLocks noGrp="1"/>
          </p:cNvSpPr>
          <p:nvPr>
            <p:ph type="ftr" sz="quarter" idx="17"/>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8"/>
          </p:nvPr>
        </p:nvSpPr>
        <p:spPr/>
        <p:txBody>
          <a:bodyPr/>
          <a:lstStyle/>
          <a:p>
            <a:r>
              <a:rPr lang="en-US" dirty="0">
                <a:solidFill>
                  <a:srgbClr val="000000"/>
                </a:solidFill>
              </a:rPr>
              <a:t>Slide </a:t>
            </a:r>
            <a:fld id="{F6B7B889-4235-4A40-85FE-4140A97A37D8}"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30448913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n-GB" noProof="0" dirty="0"/>
              <a:t>Click to edit Master title style</a:t>
            </a:r>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lvl1pPr>
              <a:defRPr>
                <a:solidFill>
                  <a:schemeClr val="lt1"/>
                </a:solidFill>
              </a:defRPr>
            </a:lvl1pPr>
          </a:lstStyle>
          <a:p>
            <a:r>
              <a:rPr lang="en-US" dirty="0">
                <a:solidFill>
                  <a:srgbClr val="FFFFFF"/>
                </a:solidFill>
              </a:rPr>
              <a:t>June 2016</a:t>
            </a:r>
          </a:p>
        </p:txBody>
      </p:sp>
      <p:sp>
        <p:nvSpPr>
          <p:cNvPr id="9" name="Footer Placeholder 8"/>
          <p:cNvSpPr>
            <a:spLocks noGrp="1"/>
          </p:cNvSpPr>
          <p:nvPr>
            <p:ph type="ftr" sz="quarter" idx="11"/>
          </p:nvPr>
        </p:nvSpPr>
        <p:spPr/>
        <p:txBody>
          <a:bodyPr/>
          <a:lstStyle>
            <a:lvl1pPr>
              <a:defRPr>
                <a:solidFill>
                  <a:schemeClr val="lt1"/>
                </a:solidFill>
              </a:defRPr>
            </a:lvl1pPr>
          </a:lstStyle>
          <a:p>
            <a:r>
              <a:rPr lang="en-US" dirty="0">
                <a:solidFill>
                  <a:srgbClr val="FFFFFF"/>
                </a:solidFill>
              </a:rPr>
              <a:t>Guidance for ICAEW members</a:t>
            </a:r>
          </a:p>
        </p:txBody>
      </p:sp>
      <p:sp>
        <p:nvSpPr>
          <p:cNvPr id="10" name="Slide Number Placeholder 9"/>
          <p:cNvSpPr>
            <a:spLocks noGrp="1"/>
          </p:cNvSpPr>
          <p:nvPr>
            <p:ph type="sldNum" sz="quarter" idx="12"/>
          </p:nvPr>
        </p:nvSpPr>
        <p:spPr/>
        <p:txBody>
          <a:bodyPr/>
          <a:lstStyle>
            <a:lvl1pPr>
              <a:defRPr>
                <a:solidFill>
                  <a:schemeClr val="lt1"/>
                </a:solidFill>
              </a:defRPr>
            </a:lvl1pPr>
          </a:lstStyle>
          <a:p>
            <a:r>
              <a:rPr lang="en-US" dirty="0">
                <a:solidFill>
                  <a:srgbClr val="FFFFFF"/>
                </a:solidFill>
              </a:rPr>
              <a:t>Slide </a:t>
            </a:r>
            <a:fld id="{2DAF6166-5C2D-4AAA-A08D-533E665A4E16}" type="slidenum">
              <a:rPr lang="en-US" smtClean="0">
                <a:solidFill>
                  <a:srgbClr val="FFFFFF"/>
                </a:solidFill>
              </a:rPr>
              <a:pPr/>
              <a:t>‹#›</a:t>
            </a:fld>
            <a:endParaRPr lang="en-US" dirty="0">
              <a:solidFill>
                <a:srgbClr val="FFFFFF"/>
              </a:solidFill>
            </a:endParaRPr>
          </a:p>
        </p:txBody>
      </p:sp>
      <p:sp>
        <p:nvSpPr>
          <p:cNvPr id="12"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FFFFFF"/>
                </a:solidFill>
                <a:latin typeface="Arial"/>
                <a:cs typeface="+mn-cs"/>
              </a:rPr>
              <a:t>PwC</a:t>
            </a:r>
          </a:p>
        </p:txBody>
      </p:sp>
    </p:spTree>
    <p:extLst>
      <p:ext uri="{BB962C8B-B14F-4D97-AF65-F5344CB8AC3E}">
        <p14:creationId xmlns:p14="http://schemas.microsoft.com/office/powerpoint/2010/main" val="22948845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en-GB" noProof="0" dirty="0"/>
              <a:t>Click to edit Master title style</a:t>
            </a:r>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subtitle style</a:t>
            </a: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p>
            <a:r>
              <a:rPr lang="en-US" dirty="0">
                <a:solidFill>
                  <a:srgbClr val="000000"/>
                </a:solidFill>
              </a:rPr>
              <a:t>June 2016</a:t>
            </a:r>
          </a:p>
        </p:txBody>
      </p:sp>
      <p:sp>
        <p:nvSpPr>
          <p:cNvPr id="7" name="Footer Placeholder 6"/>
          <p:cNvSpPr>
            <a:spLocks noGrp="1"/>
          </p:cNvSpPr>
          <p:nvPr>
            <p:ph type="ftr" sz="quarter" idx="11"/>
          </p:nvPr>
        </p:nvSpPr>
        <p:spPr/>
        <p:txBody>
          <a:bodyPr/>
          <a:lstStyle/>
          <a:p>
            <a:r>
              <a:rPr lang="en-US" dirty="0">
                <a:solidFill>
                  <a:srgbClr val="000000"/>
                </a:solidFill>
              </a:rPr>
              <a:t>Guidance for ICAEW members</a:t>
            </a:r>
          </a:p>
        </p:txBody>
      </p:sp>
      <p:sp>
        <p:nvSpPr>
          <p:cNvPr id="8" name="Slide Number Placeholder 7"/>
          <p:cNvSpPr>
            <a:spLocks noGrp="1"/>
          </p:cNvSpPr>
          <p:nvPr>
            <p:ph type="sldNum" sz="quarter" idx="12"/>
          </p:nvPr>
        </p:nvSpPr>
        <p:spPr/>
        <p:txBody>
          <a:bodyPr/>
          <a:lstStyle/>
          <a:p>
            <a:r>
              <a:rPr lang="en-US" dirty="0">
                <a:solidFill>
                  <a:srgbClr val="000000"/>
                </a:solidFill>
              </a:rPr>
              <a:t>Slide </a:t>
            </a:r>
            <a:fld id="{45B85122-474D-41AC-AA6F-351C33690943}" type="slidenum">
              <a:rPr lang="en-US" smtClean="0">
                <a:solidFill>
                  <a:srgbClr val="000000"/>
                </a:solidFill>
              </a:rPr>
              <a:pPr/>
              <a:t>‹#›</a:t>
            </a:fld>
            <a:endParaRPr lang="en-US" dirty="0">
              <a:solidFill>
                <a:srgbClr val="000000"/>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2090824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1860549"/>
            <a:ext cx="5607600" cy="1066800"/>
          </a:xfrm>
        </p:spPr>
        <p:txBody>
          <a:bodyPr anchor="t" anchorCtr="0">
            <a:noAutofit/>
          </a:bodyPr>
          <a:lstStyle>
            <a:lvl1pPr>
              <a:lnSpc>
                <a:spcPct val="90000"/>
              </a:lnSpc>
              <a:defRPr sz="3200" baseline="0">
                <a:solidFill>
                  <a:schemeClr val="bg1"/>
                </a:solidFill>
              </a:defRPr>
            </a:lvl1pPr>
          </a:lstStyle>
          <a:p>
            <a:r>
              <a:rPr lang="en-GB" noProof="0" dirty="0"/>
              <a:t>Click to edit Master title style</a:t>
            </a:r>
          </a:p>
        </p:txBody>
      </p:sp>
      <p:cxnSp>
        <p:nvCxnSpPr>
          <p:cNvPr id="11" name="Shape 10"/>
          <p:cNvCxnSpPr/>
          <p:nvPr/>
        </p:nvCxnSpPr>
        <p:spPr>
          <a:xfrm rot="5400000" flipH="1" flipV="1">
            <a:off x="3189000" y="-1055400"/>
            <a:ext cx="144000" cy="57600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lvl1pPr>
              <a:defRPr>
                <a:solidFill>
                  <a:schemeClr val="lt1"/>
                </a:solidFill>
              </a:defRPr>
            </a:lvl1pPr>
          </a:lstStyle>
          <a:p>
            <a:r>
              <a:rPr lang="en-US" dirty="0">
                <a:solidFill>
                  <a:srgbClr val="FFFFFF"/>
                </a:solidFill>
              </a:rPr>
              <a:t>June 2016</a:t>
            </a:r>
          </a:p>
        </p:txBody>
      </p:sp>
      <p:sp>
        <p:nvSpPr>
          <p:cNvPr id="7" name="Footer Placeholder 6"/>
          <p:cNvSpPr>
            <a:spLocks noGrp="1"/>
          </p:cNvSpPr>
          <p:nvPr>
            <p:ph type="ftr" sz="quarter" idx="11"/>
          </p:nvPr>
        </p:nvSpPr>
        <p:spPr/>
        <p:txBody>
          <a:bodyPr/>
          <a:lstStyle>
            <a:lvl1pPr>
              <a:defRPr>
                <a:solidFill>
                  <a:schemeClr val="lt1"/>
                </a:solidFill>
              </a:defRPr>
            </a:lvl1pPr>
          </a:lstStyle>
          <a:p>
            <a:r>
              <a:rPr lang="en-US" dirty="0">
                <a:solidFill>
                  <a:srgbClr val="FFFFFF"/>
                </a:solidFill>
              </a:rPr>
              <a:t>Guidance for ICAEW members</a:t>
            </a:r>
          </a:p>
        </p:txBody>
      </p:sp>
      <p:sp>
        <p:nvSpPr>
          <p:cNvPr id="8" name="Slide Number Placeholder 7"/>
          <p:cNvSpPr>
            <a:spLocks noGrp="1"/>
          </p:cNvSpPr>
          <p:nvPr>
            <p:ph type="sldNum" sz="quarter" idx="12"/>
          </p:nvPr>
        </p:nvSpPr>
        <p:spPr/>
        <p:txBody>
          <a:bodyPr/>
          <a:lstStyle>
            <a:lvl1pPr>
              <a:defRPr>
                <a:solidFill>
                  <a:schemeClr val="lt1"/>
                </a:solidFill>
              </a:defRPr>
            </a:lvl1pPr>
          </a:lstStyle>
          <a:p>
            <a:r>
              <a:rPr lang="en-US" dirty="0">
                <a:solidFill>
                  <a:srgbClr val="FFFFFF"/>
                </a:solidFill>
              </a:rPr>
              <a:t>Slide </a:t>
            </a:r>
            <a:fld id="{73DE8B3E-620F-462D-8D46-BDBA5889C0D5}" type="slidenum">
              <a:rPr lang="en-US" smtClean="0">
                <a:solidFill>
                  <a:srgbClr val="FFFFFF"/>
                </a:solidFill>
              </a:rPr>
              <a:pPr/>
              <a:t>‹#›</a:t>
            </a:fld>
            <a:endParaRPr lang="en-US" dirty="0">
              <a:solidFill>
                <a:srgbClr val="FFFFFF"/>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FFFFFF"/>
                </a:solidFill>
                <a:latin typeface="Arial"/>
                <a:cs typeface="+mn-cs"/>
              </a:rPr>
              <a:t>PwC</a:t>
            </a:r>
          </a:p>
        </p:txBody>
      </p:sp>
    </p:spTree>
    <p:extLst>
      <p:ext uri="{BB962C8B-B14F-4D97-AF65-F5344CB8AC3E}">
        <p14:creationId xmlns:p14="http://schemas.microsoft.com/office/powerpoint/2010/main" val="8769835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en-GB" noProof="0" dirty="0"/>
              <a:t>Click to edit Master title style</a:t>
            </a:r>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Click to edit Master subtitle style</a:t>
            </a:r>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4"/>
          </p:nvPr>
        </p:nvSpPr>
        <p:spPr/>
        <p:txBody>
          <a:bodyPr/>
          <a:lstStyle>
            <a:lvl1pPr>
              <a:defRPr>
                <a:solidFill>
                  <a:schemeClr val="lt1"/>
                </a:solidFill>
              </a:defRPr>
            </a:lvl1pPr>
          </a:lstStyle>
          <a:p>
            <a:r>
              <a:rPr lang="en-US" dirty="0">
                <a:solidFill>
                  <a:srgbClr val="FFFFFF"/>
                </a:solidFill>
              </a:rPr>
              <a:t>June 2016</a:t>
            </a:r>
          </a:p>
        </p:txBody>
      </p:sp>
      <p:sp>
        <p:nvSpPr>
          <p:cNvPr id="7" name="Footer Placeholder 6"/>
          <p:cNvSpPr>
            <a:spLocks noGrp="1"/>
          </p:cNvSpPr>
          <p:nvPr>
            <p:ph type="ftr" sz="quarter" idx="15"/>
          </p:nvPr>
        </p:nvSpPr>
        <p:spPr/>
        <p:txBody>
          <a:bodyPr/>
          <a:lstStyle>
            <a:lvl1pPr>
              <a:defRPr>
                <a:solidFill>
                  <a:schemeClr val="lt1"/>
                </a:solidFill>
              </a:defRPr>
            </a:lvl1pPr>
          </a:lstStyle>
          <a:p>
            <a:r>
              <a:rPr lang="en-US" dirty="0">
                <a:solidFill>
                  <a:srgbClr val="FFFFFF"/>
                </a:solidFill>
              </a:rPr>
              <a:t>Guidance for ICAEW members</a:t>
            </a:r>
          </a:p>
        </p:txBody>
      </p:sp>
      <p:sp>
        <p:nvSpPr>
          <p:cNvPr id="8" name="Slide Number Placeholder 7"/>
          <p:cNvSpPr>
            <a:spLocks noGrp="1"/>
          </p:cNvSpPr>
          <p:nvPr>
            <p:ph type="sldNum" sz="quarter" idx="16"/>
          </p:nvPr>
        </p:nvSpPr>
        <p:spPr/>
        <p:txBody>
          <a:bodyPr/>
          <a:lstStyle>
            <a:lvl1pPr>
              <a:defRPr>
                <a:solidFill>
                  <a:schemeClr val="lt1"/>
                </a:solidFill>
              </a:defRPr>
            </a:lvl1pPr>
          </a:lstStyle>
          <a:p>
            <a:r>
              <a:rPr lang="en-US" dirty="0">
                <a:solidFill>
                  <a:srgbClr val="FFFFFF"/>
                </a:solidFill>
              </a:rPr>
              <a:t>Slide </a:t>
            </a:r>
            <a:fld id="{07CF116C-DEFD-4F41-8107-186132BFF1D1}" type="slidenum">
              <a:rPr lang="en-US" smtClean="0">
                <a:solidFill>
                  <a:srgbClr val="FFFFFF"/>
                </a:solidFill>
              </a:rPr>
              <a:pPr/>
              <a:t>‹#›</a:t>
            </a:fld>
            <a:endParaRPr lang="en-US" dirty="0">
              <a:solidFill>
                <a:srgbClr val="FFFFFF"/>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FFFFFF"/>
                </a:solidFill>
                <a:latin typeface="Arial"/>
                <a:cs typeface="+mn-cs"/>
              </a:rPr>
              <a:t>PwC</a:t>
            </a:r>
          </a:p>
        </p:txBody>
      </p:sp>
    </p:spTree>
    <p:extLst>
      <p:ext uri="{BB962C8B-B14F-4D97-AF65-F5344CB8AC3E}">
        <p14:creationId xmlns:p14="http://schemas.microsoft.com/office/powerpoint/2010/main" val="1266875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096257" y="-2734056"/>
            <a:ext cx="152399" cy="683971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n-GB" noProof="0" dirty="0"/>
              <a:t>Click to add the presentation’s main title</a:t>
            </a:r>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grpSp>
        <p:nvGrpSpPr>
          <p:cNvPr id="102" name="Group 101"/>
          <p:cNvGrpSpPr>
            <a:grpSpLocks noChangeAspect="1"/>
          </p:cNvGrpSpPr>
          <p:nvPr userDrawn="1"/>
        </p:nvGrpSpPr>
        <p:grpSpPr>
          <a:xfrm>
            <a:off x="968592" y="5768681"/>
            <a:ext cx="1232283"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grpSp>
    </p:spTree>
    <p:extLst>
      <p:ext uri="{BB962C8B-B14F-4D97-AF65-F5344CB8AC3E}">
        <p14:creationId xmlns:p14="http://schemas.microsoft.com/office/powerpoint/2010/main" val="1372681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icture frame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8370" y="0"/>
            <a:ext cx="3060000" cy="6494400"/>
          </a:xfrm>
          <a:solidFill>
            <a:schemeClr val="bg1">
              <a:lumMod val="75000"/>
            </a:schemeClr>
          </a:solidFill>
        </p:spPr>
        <p:txBody>
          <a:bodyPr/>
          <a:lstStyle>
            <a:lvl1pPr marL="0" marR="0" indent="0" algn="l" defTabSz="914400" rtl="0" eaLnBrk="1" fontAlgn="base" latinLnBrk="0" hangingPunct="1">
              <a:lnSpc>
                <a:spcPct val="100000"/>
              </a:lnSpc>
              <a:spcBef>
                <a:spcPct val="0"/>
              </a:spcBef>
              <a:spcAft>
                <a:spcPct val="30000"/>
              </a:spcAft>
              <a:buClr>
                <a:schemeClr val="accent1"/>
              </a:buClr>
              <a:buSzTx/>
              <a:buFont typeface="Times" pitchFamily="18" charset="0"/>
              <a:buNone/>
              <a:tabLst/>
              <a:defRPr sz="1600" baseline="0">
                <a:solidFill>
                  <a:srgbClr val="0070C0"/>
                </a:solidFill>
              </a:defRPr>
            </a:lvl1pPr>
          </a:lstStyle>
          <a:p>
            <a:pPr lvl="0"/>
            <a:r>
              <a:rPr lang="en-GB" dirty="0"/>
              <a:t>Click the icon below to insert a picture. Or delete this picture frame if not required.</a:t>
            </a:r>
          </a:p>
        </p:txBody>
      </p:sp>
      <p:sp>
        <p:nvSpPr>
          <p:cNvPr id="6" name="Text Placeholder 5"/>
          <p:cNvSpPr>
            <a:spLocks noGrp="1"/>
          </p:cNvSpPr>
          <p:nvPr>
            <p:ph type="body" sz="quarter" idx="11"/>
          </p:nvPr>
        </p:nvSpPr>
        <p:spPr>
          <a:xfrm>
            <a:off x="3635896" y="1340768"/>
            <a:ext cx="5040312" cy="4463703"/>
          </a:xfrm>
        </p:spPr>
        <p:txBody>
          <a:bodyPr/>
          <a:lstStyle>
            <a:lvl1pPr marL="0" indent="0">
              <a:buNone/>
              <a:defRPr sz="2400"/>
            </a:lvl1pPr>
            <a:lvl2pPr marL="3175" indent="0">
              <a:buNone/>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8"/>
          <p:cNvSpPr>
            <a:spLocks noGrp="1"/>
          </p:cNvSpPr>
          <p:nvPr>
            <p:ph type="title"/>
          </p:nvPr>
        </p:nvSpPr>
        <p:spPr>
          <a:xfrm>
            <a:off x="3636095" y="430783"/>
            <a:ext cx="5040361" cy="792163"/>
          </a:xfrm>
        </p:spPr>
        <p:txBody>
          <a:bodyPr/>
          <a:lstStyle/>
          <a:p>
            <a:r>
              <a:rPr lang="en-US"/>
              <a:t>Click to edit Master title style</a:t>
            </a:r>
            <a:endParaRPr lang="en-GB" dirty="0"/>
          </a:p>
        </p:txBody>
      </p:sp>
    </p:spTree>
    <p:extLst>
      <p:ext uri="{BB962C8B-B14F-4D97-AF65-F5344CB8AC3E}">
        <p14:creationId xmlns:p14="http://schemas.microsoft.com/office/powerpoint/2010/main" val="575693240"/>
      </p:ext>
    </p:extLst>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ver Slide: Client Logo">
    <p:spTree>
      <p:nvGrpSpPr>
        <p:cNvPr id="1" name=""/>
        <p:cNvGrpSpPr/>
        <p:nvPr/>
      </p:nvGrpSpPr>
      <p:grpSpPr>
        <a:xfrm>
          <a:off x="0" y="0"/>
          <a:ext cx="0" cy="0"/>
          <a:chOff x="0" y="0"/>
          <a:chExt cx="0" cy="0"/>
        </a:xfrm>
      </p:grpSpPr>
      <p:grpSp>
        <p:nvGrpSpPr>
          <p:cNvPr id="32" name="Group 31"/>
          <p:cNvGrpSpPr/>
          <p:nvPr userDrawn="1"/>
        </p:nvGrpSpPr>
        <p:grpSpPr bwMode="gray">
          <a:xfrm>
            <a:off x="1752601" y="1"/>
            <a:ext cx="739140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
        <p:nvSpPr>
          <p:cNvPr id="4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46"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47" name="Text Placeholder 31"/>
          <p:cNvSpPr>
            <a:spLocks noGrp="1"/>
          </p:cNvSpPr>
          <p:nvPr>
            <p:ph type="body" sz="quarter" idx="10" hasCustomPrompt="1"/>
          </p:nvPr>
        </p:nvSpPr>
        <p:spPr bwMode="white">
          <a:xfrm>
            <a:off x="1895475" y="374904"/>
            <a:ext cx="2066925"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grpSp>
        <p:nvGrpSpPr>
          <p:cNvPr id="96" name="Group 32"/>
          <p:cNvGrpSpPr/>
          <p:nvPr/>
        </p:nvGrpSpPr>
        <p:grpSpPr>
          <a:xfrm>
            <a:off x="968592" y="6170991"/>
            <a:ext cx="9144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Tree>
    <p:extLst>
      <p:ext uri="{BB962C8B-B14F-4D97-AF65-F5344CB8AC3E}">
        <p14:creationId xmlns:p14="http://schemas.microsoft.com/office/powerpoint/2010/main" val="30045656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56"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n-US" noProof="0" dirty="0"/>
              <a:t>Click icon to add picture</a:t>
            </a:r>
            <a:endParaRPr lang="en-GB" noProof="0" dirty="0"/>
          </a:p>
        </p:txBody>
      </p:sp>
      <p:grpSp>
        <p:nvGrpSpPr>
          <p:cNvPr id="18" name="Group 32"/>
          <p:cNvGrpSpPr/>
          <p:nvPr userDrawn="1"/>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Tree>
    <p:extLst>
      <p:ext uri="{BB962C8B-B14F-4D97-AF65-F5344CB8AC3E}">
        <p14:creationId xmlns:p14="http://schemas.microsoft.com/office/powerpoint/2010/main" val="23164158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grpSp>
        <p:nvGrpSpPr>
          <p:cNvPr id="11" name="Group 32"/>
          <p:cNvGrpSpPr/>
          <p:nvPr userDrawn="1"/>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Tree>
    <p:extLst>
      <p:ext uri="{BB962C8B-B14F-4D97-AF65-F5344CB8AC3E}">
        <p14:creationId xmlns:p14="http://schemas.microsoft.com/office/powerpoint/2010/main" val="27746269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losing Statem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533400" y="5867400"/>
            <a:ext cx="8077200" cy="762000"/>
          </a:xfrm>
        </p:spPr>
        <p:txBody>
          <a:bodyPr anchor="b"/>
          <a:lstStyle>
            <a:lvl1pPr>
              <a:defRPr sz="900">
                <a:latin typeface="Arial" pitchFamily="34" charset="0"/>
                <a:cs typeface="Arial" pitchFamily="34" charset="0"/>
              </a:defRPr>
            </a:lvl1pPr>
          </a:lstStyle>
          <a:p>
            <a:pPr lvl="0"/>
            <a:r>
              <a:rPr lang="en-GB" noProof="0" dirty="0"/>
              <a:t>Add legal and copyright disclaimers here.</a:t>
            </a:r>
          </a:p>
        </p:txBody>
      </p:sp>
    </p:spTree>
    <p:extLst>
      <p:ext uri="{BB962C8B-B14F-4D97-AF65-F5344CB8AC3E}">
        <p14:creationId xmlns:p14="http://schemas.microsoft.com/office/powerpoint/2010/main" val="11819503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1752601" y="1"/>
            <a:ext cx="739140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a:t>Click to add the presentation’s main title</a:t>
            </a:r>
          </a:p>
        </p:txBody>
      </p:sp>
      <p:sp>
        <p:nvSpPr>
          <p:cNvPr id="1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Subtitle and date (move higher if title is only one line)</a:t>
            </a:r>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a:t>www.pwc.com</a:t>
            </a:r>
          </a:p>
        </p:txBody>
      </p:sp>
      <p:grpSp>
        <p:nvGrpSpPr>
          <p:cNvPr id="16" name="Group 32"/>
          <p:cNvGrpSpPr/>
          <p:nvPr userDrawn="1"/>
        </p:nvGrpSpPr>
        <p:grpSpPr>
          <a:xfrm>
            <a:off x="968592" y="6170991"/>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dirty="0">
                <a:solidFill>
                  <a:srgbClr val="000000"/>
                </a:solidFill>
                <a:latin typeface="Arial"/>
                <a:cs typeface="+mn-cs"/>
              </a:endParaRPr>
            </a:p>
          </p:txBody>
        </p:sp>
      </p:grpSp>
    </p:spTree>
    <p:extLst>
      <p:ext uri="{BB962C8B-B14F-4D97-AF65-F5344CB8AC3E}">
        <p14:creationId xmlns:p14="http://schemas.microsoft.com/office/powerpoint/2010/main" val="38265981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15820"/>
            <a:ext cx="8077200" cy="821094"/>
          </a:xfrm>
        </p:spPr>
        <p:txBody>
          <a:bodyPr/>
          <a:lstStyle>
            <a:lvl1pPr>
              <a:defRPr/>
            </a:lvl1pPr>
          </a:lstStyle>
          <a:p>
            <a:r>
              <a:rPr lang="en-GB" noProof="0" dirty="0"/>
              <a:t>Click to edit Master title style</a:t>
            </a:r>
          </a:p>
        </p:txBody>
      </p:sp>
      <p:sp>
        <p:nvSpPr>
          <p:cNvPr id="31" name="Content Placeholder 26"/>
          <p:cNvSpPr>
            <a:spLocks noGrp="1"/>
          </p:cNvSpPr>
          <p:nvPr>
            <p:ph sz="quarter" idx="15"/>
          </p:nvPr>
        </p:nvSpPr>
        <p:spPr>
          <a:xfrm>
            <a:off x="533400" y="1614196"/>
            <a:ext cx="8077200" cy="4558004"/>
          </a:xfrm>
        </p:spPr>
        <p:txBody>
          <a:bodyPr/>
          <a:lstStyle>
            <a:lvl1pPr>
              <a:spcAft>
                <a:spcPts val="600"/>
              </a:spcAft>
              <a:defRPr baseline="0"/>
            </a:lvl1pPr>
            <a:lvl2pPr marL="216000" indent="-216000">
              <a:spcAft>
                <a:spcPts val="600"/>
              </a:spcAft>
              <a:defRPr/>
            </a:lvl2pPr>
            <a:lvl3pPr marL="432000" indent="-216000">
              <a:spcAft>
                <a:spcPts val="600"/>
              </a:spcAft>
              <a:defRPr/>
            </a:lvl3pPr>
            <a:lvl4pPr marL="648000" indent="-216000">
              <a:spcAft>
                <a:spcPts val="600"/>
              </a:spcAft>
              <a:defRPr/>
            </a:lvl4pPr>
            <a:lvl5pPr marL="864000" indent="-216000">
              <a:spcAft>
                <a:spcPts val="600"/>
              </a:spcAft>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5" name="Shape 14"/>
          <p:cNvCxnSpPr/>
          <p:nvPr/>
        </p:nvCxnSpPr>
        <p:spPr>
          <a:xfrm rot="5400000" flipH="1" flipV="1">
            <a:off x="4423800" y="-3514479"/>
            <a:ext cx="1440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8" name="Footer Placeholder 7"/>
          <p:cNvSpPr>
            <a:spLocks noGrp="1"/>
          </p:cNvSpPr>
          <p:nvPr>
            <p:ph type="ftr" sz="quarter" idx="17"/>
          </p:nvPr>
        </p:nvSpPr>
        <p:spPr>
          <a:xfrm>
            <a:off x="530352" y="6324600"/>
            <a:ext cx="2670048" cy="150876"/>
          </a:xfrm>
        </p:spPr>
        <p:txBody>
          <a:bodyPr/>
          <a:lstStyle/>
          <a:p>
            <a:r>
              <a:rPr lang="en-US" dirty="0">
                <a:solidFill>
                  <a:srgbClr val="000000"/>
                </a:solidFill>
              </a:rPr>
              <a:t>Guidance for ICAEW members</a:t>
            </a:r>
          </a:p>
        </p:txBody>
      </p:sp>
      <p:sp>
        <p:nvSpPr>
          <p:cNvPr id="9" name="Slide Number Placeholder 8"/>
          <p:cNvSpPr>
            <a:spLocks noGrp="1"/>
          </p:cNvSpPr>
          <p:nvPr>
            <p:ph type="sldNum" sz="quarter" idx="18"/>
          </p:nvPr>
        </p:nvSpPr>
        <p:spPr/>
        <p:txBody>
          <a:bodyPr/>
          <a:lstStyle/>
          <a:p>
            <a:r>
              <a:rPr lang="en-US" dirty="0">
                <a:solidFill>
                  <a:srgbClr val="000000"/>
                </a:solidFill>
              </a:rPr>
              <a:t>Slide </a:t>
            </a:r>
            <a:fld id="{AF896E45-9483-4A19-AB3A-2242712E9D5F}"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28326263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28" name="Content Placeholder 26"/>
          <p:cNvSpPr>
            <a:spLocks noGrp="1"/>
          </p:cNvSpPr>
          <p:nvPr>
            <p:ph sz="quarter" idx="14"/>
          </p:nvPr>
        </p:nvSpPr>
        <p:spPr>
          <a:xfrm>
            <a:off x="533400" y="1752601"/>
            <a:ext cx="3962400" cy="441959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1" name="Content Placeholder 26"/>
          <p:cNvSpPr>
            <a:spLocks noGrp="1"/>
          </p:cNvSpPr>
          <p:nvPr>
            <p:ph sz="quarter" idx="15"/>
          </p:nvPr>
        </p:nvSpPr>
        <p:spPr>
          <a:xfrm>
            <a:off x="4648201" y="1752600"/>
            <a:ext cx="3962399" cy="441960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8" name="Footer Placeholder 7"/>
          <p:cNvSpPr>
            <a:spLocks noGrp="1"/>
          </p:cNvSpPr>
          <p:nvPr>
            <p:ph type="ftr" sz="quarter" idx="17"/>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8"/>
          </p:nvPr>
        </p:nvSpPr>
        <p:spPr/>
        <p:txBody>
          <a:bodyPr/>
          <a:lstStyle/>
          <a:p>
            <a:r>
              <a:rPr lang="en-US" dirty="0">
                <a:solidFill>
                  <a:srgbClr val="000000"/>
                </a:solidFill>
              </a:rPr>
              <a:t>Slide </a:t>
            </a:r>
            <a:fld id="{5FFD2698-FC7C-449E-9B1E-E894ECF6602D}"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36835062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914400"/>
          </a:xfrm>
        </p:spPr>
        <p:txBody>
          <a:bodyPr/>
          <a:lstStyle/>
          <a:p>
            <a:r>
              <a:rPr lang="en-GB" noProof="0" dirty="0"/>
              <a:t>Click to edit Master title style</a:t>
            </a:r>
          </a:p>
        </p:txBody>
      </p:sp>
      <p:sp>
        <p:nvSpPr>
          <p:cNvPr id="27" name="Content Placeholder 26"/>
          <p:cNvSpPr>
            <a:spLocks noGrp="1"/>
          </p:cNvSpPr>
          <p:nvPr>
            <p:ph sz="quarter" idx="13"/>
          </p:nvPr>
        </p:nvSpPr>
        <p:spPr>
          <a:xfrm>
            <a:off x="533400" y="1752601"/>
            <a:ext cx="2590800" cy="441959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8" name="Content Placeholder 26"/>
          <p:cNvSpPr>
            <a:spLocks noGrp="1"/>
          </p:cNvSpPr>
          <p:nvPr>
            <p:ph sz="quarter" idx="14"/>
          </p:nvPr>
        </p:nvSpPr>
        <p:spPr>
          <a:xfrm>
            <a:off x="3276601" y="1752601"/>
            <a:ext cx="2590799" cy="441959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1" name="Content Placeholder 26"/>
          <p:cNvSpPr>
            <a:spLocks noGrp="1"/>
          </p:cNvSpPr>
          <p:nvPr>
            <p:ph sz="quarter" idx="15"/>
          </p:nvPr>
        </p:nvSpPr>
        <p:spPr>
          <a:xfrm>
            <a:off x="6019800" y="1752601"/>
            <a:ext cx="2590800" cy="441959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9" name="Shape 1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8" name="Footer Placeholder 7"/>
          <p:cNvSpPr>
            <a:spLocks noGrp="1"/>
          </p:cNvSpPr>
          <p:nvPr>
            <p:ph type="ftr" sz="quarter" idx="17"/>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8"/>
          </p:nvPr>
        </p:nvSpPr>
        <p:spPr/>
        <p:txBody>
          <a:bodyPr/>
          <a:lstStyle/>
          <a:p>
            <a:r>
              <a:rPr lang="en-US" dirty="0">
                <a:solidFill>
                  <a:srgbClr val="000000"/>
                </a:solidFill>
              </a:rPr>
              <a:t>Slide </a:t>
            </a:r>
            <a:fld id="{4DEB934A-1C5D-4144-83E4-61C0C61713E9}"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22442755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28" name="Content Placeholder 26"/>
          <p:cNvSpPr>
            <a:spLocks noGrp="1"/>
          </p:cNvSpPr>
          <p:nvPr>
            <p:ph sz="quarter" idx="14"/>
          </p:nvPr>
        </p:nvSpPr>
        <p:spPr>
          <a:xfrm>
            <a:off x="533400" y="3352800"/>
            <a:ext cx="3962400" cy="281940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1" name="Content Placeholder 26"/>
          <p:cNvSpPr>
            <a:spLocks noGrp="1"/>
          </p:cNvSpPr>
          <p:nvPr>
            <p:ph sz="quarter" idx="15"/>
          </p:nvPr>
        </p:nvSpPr>
        <p:spPr>
          <a:xfrm>
            <a:off x="4648199" y="3352800"/>
            <a:ext cx="3962401" cy="281940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Text Placeholder 12"/>
          <p:cNvSpPr>
            <a:spLocks noGrp="1"/>
          </p:cNvSpPr>
          <p:nvPr>
            <p:ph type="body" sz="quarter" idx="16"/>
          </p:nvPr>
        </p:nvSpPr>
        <p:spPr>
          <a:xfrm>
            <a:off x="533400" y="1752600"/>
            <a:ext cx="8077200" cy="1447800"/>
          </a:xfrm>
        </p:spPr>
        <p:txBody>
          <a:bodyPr/>
          <a:lstStyle/>
          <a:p>
            <a:pPr lvl="0"/>
            <a:r>
              <a:rPr lang="en-GB" noProof="0" dirty="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en-US" dirty="0">
                <a:solidFill>
                  <a:srgbClr val="000000"/>
                </a:solidFill>
              </a:rPr>
              <a:t>June 2016</a:t>
            </a:r>
          </a:p>
        </p:txBody>
      </p:sp>
      <p:sp>
        <p:nvSpPr>
          <p:cNvPr id="8" name="Footer Placeholder 7"/>
          <p:cNvSpPr>
            <a:spLocks noGrp="1"/>
          </p:cNvSpPr>
          <p:nvPr>
            <p:ph type="ftr" sz="quarter" idx="18"/>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9"/>
          </p:nvPr>
        </p:nvSpPr>
        <p:spPr/>
        <p:txBody>
          <a:bodyPr/>
          <a:lstStyle/>
          <a:p>
            <a:r>
              <a:rPr lang="en-US" dirty="0">
                <a:solidFill>
                  <a:srgbClr val="000000"/>
                </a:solidFill>
              </a:rPr>
              <a:t>Slide </a:t>
            </a:r>
            <a:fld id="{9F4D1ECA-55CD-4ABA-AF0A-CC979A3C9BAE}"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30786347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28" name="Content Placeholder 26"/>
          <p:cNvSpPr>
            <a:spLocks noGrp="1"/>
          </p:cNvSpPr>
          <p:nvPr>
            <p:ph sz="quarter" idx="14"/>
          </p:nvPr>
        </p:nvSpPr>
        <p:spPr>
          <a:xfrm>
            <a:off x="6019800" y="1752600"/>
            <a:ext cx="2590800" cy="2133600"/>
          </a:xfrm>
        </p:spPr>
        <p:txBody>
          <a:bodyPr/>
          <a:lstStyle/>
          <a:p>
            <a:pPr lvl="0"/>
            <a:r>
              <a:rPr lang="en-GB" noProof="0" dirty="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GB" noProof="0" dirty="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GB" noProof="0" dirty="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en-US" dirty="0">
                <a:solidFill>
                  <a:srgbClr val="000000"/>
                </a:solidFill>
              </a:rPr>
              <a:t>June 2016</a:t>
            </a:r>
          </a:p>
        </p:txBody>
      </p:sp>
      <p:sp>
        <p:nvSpPr>
          <p:cNvPr id="8" name="Footer Placeholder 7"/>
          <p:cNvSpPr>
            <a:spLocks noGrp="1"/>
          </p:cNvSpPr>
          <p:nvPr>
            <p:ph type="ftr" sz="quarter" idx="18"/>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9"/>
          </p:nvPr>
        </p:nvSpPr>
        <p:spPr/>
        <p:txBody>
          <a:bodyPr/>
          <a:lstStyle/>
          <a:p>
            <a:r>
              <a:rPr lang="en-US" dirty="0">
                <a:solidFill>
                  <a:srgbClr val="000000"/>
                </a:solidFill>
              </a:rPr>
              <a:t>Slide </a:t>
            </a:r>
            <a:fld id="{BC596E89-AA05-4662-B0D8-BC92A6023176}"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1300853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539750" y="1258888"/>
            <a:ext cx="4027488" cy="4762500"/>
          </a:xfrm>
        </p:spPr>
        <p:txBody>
          <a:bodyPr/>
          <a:lstStyle>
            <a:lvl1pPr marL="252000" marR="0" indent="-252000" algn="l" defTabSz="914400" rtl="0" eaLnBrk="1" fontAlgn="base" latinLnBrk="0" hangingPunct="1">
              <a:lnSpc>
                <a:spcPct val="100000"/>
              </a:lnSpc>
              <a:spcBef>
                <a:spcPct val="0"/>
              </a:spcBef>
              <a:spcAft>
                <a:spcPct val="30000"/>
              </a:spcAft>
              <a:buClr>
                <a:srgbClr val="CC0000"/>
              </a:buClr>
              <a:buSzTx/>
              <a:buFont typeface="Times" charset="0"/>
              <a:buChar char="•"/>
              <a:tabLst/>
              <a:defRPr sz="2800"/>
            </a:lvl1pPr>
            <a:lvl2pPr marL="504000" marR="0" indent="-252000" algn="l" defTabSz="914400" rtl="0" eaLnBrk="1" fontAlgn="base" latinLnBrk="0" hangingPunct="1">
              <a:lnSpc>
                <a:spcPct val="100000"/>
              </a:lnSpc>
              <a:spcBef>
                <a:spcPct val="0"/>
              </a:spcBef>
              <a:spcAft>
                <a:spcPct val="30000"/>
              </a:spcAft>
              <a:buClr>
                <a:srgbClr val="CC0000"/>
              </a:buClr>
              <a:buSzTx/>
              <a:buFont typeface="Times" charset="0"/>
              <a:buChar char="–"/>
              <a:tabLst/>
              <a:defRPr sz="2400"/>
            </a:lvl2pPr>
            <a:lvl3pPr marL="756000" marR="0" indent="-252000" algn="l" defTabSz="914400" rtl="0" eaLnBrk="1" fontAlgn="base" latinLnBrk="0" hangingPunct="1">
              <a:lnSpc>
                <a:spcPct val="100000"/>
              </a:lnSpc>
              <a:spcBef>
                <a:spcPct val="0"/>
              </a:spcBef>
              <a:spcAft>
                <a:spcPct val="30000"/>
              </a:spcAft>
              <a:buClr>
                <a:srgbClr val="CC0000"/>
              </a:buClr>
              <a:buSzTx/>
              <a:buFont typeface="Times" charset="0"/>
              <a:buChar char="–"/>
              <a:tabLst/>
              <a:defRPr sz="2000"/>
            </a:lvl3pPr>
            <a:lvl4pPr marL="1428750" marR="0" indent="-228600" algn="l" defTabSz="914400" rtl="0" eaLnBrk="1" fontAlgn="base" latinLnBrk="0" hangingPunct="1">
              <a:lnSpc>
                <a:spcPct val="110000"/>
              </a:lnSpc>
              <a:spcBef>
                <a:spcPct val="0"/>
              </a:spcBef>
              <a:spcAft>
                <a:spcPct val="0"/>
              </a:spcAft>
              <a:buClr>
                <a:srgbClr val="CC0000"/>
              </a:buClr>
              <a:buSzTx/>
              <a:buFont typeface="Times" charset="0"/>
              <a:buNone/>
              <a:tabLst/>
              <a:defRPr sz="1800"/>
            </a:lvl4pPr>
            <a:lvl5pPr marL="1771650" marR="0" indent="-228600" algn="l" defTabSz="914400" rtl="0" eaLnBrk="1" fontAlgn="base" latinLnBrk="0" hangingPunct="1">
              <a:lnSpc>
                <a:spcPct val="110000"/>
              </a:lnSpc>
              <a:spcBef>
                <a:spcPct val="0"/>
              </a:spcBef>
              <a:spcAft>
                <a:spcPct val="0"/>
              </a:spcAft>
              <a:buClr>
                <a:srgbClr val="CC0000"/>
              </a:buClr>
              <a:buSzTx/>
              <a:buFont typeface="Times" charset="0"/>
              <a:buNone/>
              <a:tabLst/>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a:xfrm>
            <a:off x="4719638" y="1258888"/>
            <a:ext cx="4029075" cy="4762500"/>
          </a:xfrm>
        </p:spPr>
        <p:txBody>
          <a:bodyPr/>
          <a:lstStyle>
            <a:lvl1pPr marL="342900" marR="0" indent="-342900" algn="l" defTabSz="914400" rtl="0" eaLnBrk="1" fontAlgn="base" latinLnBrk="0" hangingPunct="1">
              <a:lnSpc>
                <a:spcPct val="100000"/>
              </a:lnSpc>
              <a:spcBef>
                <a:spcPct val="0"/>
              </a:spcBef>
              <a:spcAft>
                <a:spcPct val="30000"/>
              </a:spcAft>
              <a:buClr>
                <a:srgbClr val="CC0000"/>
              </a:buClr>
              <a:buSzTx/>
              <a:buFont typeface="Times" charset="0"/>
              <a:buChar char="•"/>
              <a:tabLst/>
              <a:defRPr sz="2800"/>
            </a:lvl1pPr>
            <a:lvl2pPr marL="742950" marR="0" indent="-285750" algn="l" defTabSz="914400" rtl="0" eaLnBrk="1" fontAlgn="base" latinLnBrk="0" hangingPunct="1">
              <a:lnSpc>
                <a:spcPct val="100000"/>
              </a:lnSpc>
              <a:spcBef>
                <a:spcPct val="0"/>
              </a:spcBef>
              <a:spcAft>
                <a:spcPct val="30000"/>
              </a:spcAft>
              <a:buClr>
                <a:srgbClr val="CC0000"/>
              </a:buClr>
              <a:buSzTx/>
              <a:buFont typeface="Times" charset="0"/>
              <a:buChar char="–"/>
              <a:tabLst/>
              <a:defRPr sz="2400"/>
            </a:lvl2pPr>
            <a:lvl3pPr marL="1085850" marR="0" indent="-228600" algn="l" defTabSz="914400" rtl="0" eaLnBrk="1" fontAlgn="base" latinLnBrk="0" hangingPunct="1">
              <a:lnSpc>
                <a:spcPct val="100000"/>
              </a:lnSpc>
              <a:spcBef>
                <a:spcPct val="0"/>
              </a:spcBef>
              <a:spcAft>
                <a:spcPct val="30000"/>
              </a:spcAft>
              <a:buClr>
                <a:srgbClr val="CC0000"/>
              </a:buClr>
              <a:buSzTx/>
              <a:buFont typeface="Times" charset="0"/>
              <a:buChar char="–"/>
              <a:tabLst/>
              <a:defRPr sz="2000"/>
            </a:lvl3pPr>
            <a:lvl4pPr marL="1428750" marR="0" indent="-228600" algn="l" defTabSz="914400" rtl="0" eaLnBrk="1" fontAlgn="base" latinLnBrk="0" hangingPunct="1">
              <a:lnSpc>
                <a:spcPct val="110000"/>
              </a:lnSpc>
              <a:spcBef>
                <a:spcPct val="0"/>
              </a:spcBef>
              <a:spcAft>
                <a:spcPct val="0"/>
              </a:spcAft>
              <a:buClr>
                <a:srgbClr val="CC0000"/>
              </a:buClr>
              <a:buSzTx/>
              <a:buFont typeface="Times" charset="0"/>
              <a:buNone/>
              <a:tabLst/>
              <a:defRPr sz="1800"/>
            </a:lvl4pPr>
            <a:lvl5pPr marL="1771650" marR="0" indent="-228600" algn="l" defTabSz="914400" rtl="0" eaLnBrk="1" fontAlgn="base" latinLnBrk="0" hangingPunct="1">
              <a:lnSpc>
                <a:spcPct val="110000"/>
              </a:lnSpc>
              <a:spcBef>
                <a:spcPct val="0"/>
              </a:spcBef>
              <a:spcAft>
                <a:spcPct val="0"/>
              </a:spcAft>
              <a:buClr>
                <a:srgbClr val="CC0000"/>
              </a:buClr>
              <a:buSzTx/>
              <a:buFont typeface="Times" charset="0"/>
              <a:buNone/>
              <a:tabLst/>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650932472"/>
      </p:ext>
    </p:extLst>
  </p:cSld>
  <p:clrMapOvr>
    <a:masterClrMapping/>
  </p:clrMapOvr>
  <p:transition spd="med">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GB" noProof="0" dirty="0"/>
              <a:t>Click to edit Master text styles</a:t>
            </a:r>
          </a:p>
        </p:txBody>
      </p:sp>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31" name="Content Placeholder 26"/>
          <p:cNvSpPr>
            <a:spLocks noGrp="1"/>
          </p:cNvSpPr>
          <p:nvPr>
            <p:ph sz="quarter" idx="15"/>
          </p:nvPr>
        </p:nvSpPr>
        <p:spPr>
          <a:xfrm>
            <a:off x="533400" y="4038600"/>
            <a:ext cx="2590800" cy="2133600"/>
          </a:xfrm>
        </p:spPr>
        <p:txBody>
          <a:bodyPr/>
          <a:lstStyle/>
          <a:p>
            <a:pPr lvl="0"/>
            <a:r>
              <a:rPr lang="en-GB" noProof="0" dirty="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GB" noProof="0" dirty="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en-US" dirty="0">
                <a:solidFill>
                  <a:srgbClr val="000000"/>
                </a:solidFill>
              </a:rPr>
              <a:t>June 2016</a:t>
            </a:r>
          </a:p>
        </p:txBody>
      </p:sp>
      <p:sp>
        <p:nvSpPr>
          <p:cNvPr id="8" name="Footer Placeholder 7"/>
          <p:cNvSpPr>
            <a:spLocks noGrp="1"/>
          </p:cNvSpPr>
          <p:nvPr>
            <p:ph type="ftr" sz="quarter" idx="18"/>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9"/>
          </p:nvPr>
        </p:nvSpPr>
        <p:spPr/>
        <p:txBody>
          <a:bodyPr/>
          <a:lstStyle/>
          <a:p>
            <a:r>
              <a:rPr lang="en-US" dirty="0">
                <a:solidFill>
                  <a:srgbClr val="000000"/>
                </a:solidFill>
              </a:rPr>
              <a:t>Slide </a:t>
            </a:r>
            <a:fld id="{312A012A-F594-4EEA-B1BB-697F69A838D2}"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31735390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GB" noProof="1"/>
              <a:t>Click to edit Master title style</a:t>
            </a:r>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GB" noProof="1"/>
              <a:t>Click to edit Master text styles</a:t>
            </a:r>
          </a:p>
          <a:p>
            <a:pPr lvl="1"/>
            <a:r>
              <a:rPr lang="en-GB" noProof="1"/>
              <a:t>Second level</a:t>
            </a:r>
          </a:p>
          <a:p>
            <a:pPr lvl="2"/>
            <a:r>
              <a:rPr lang="en-GB" noProof="1"/>
              <a:t>Third level</a:t>
            </a:r>
          </a:p>
          <a:p>
            <a:pPr lvl="3"/>
            <a:r>
              <a:rPr lang="en-GB" noProof="1"/>
              <a:t>Fourth level</a:t>
            </a:r>
          </a:p>
          <a:p>
            <a:pPr lvl="4"/>
            <a:r>
              <a:rPr lang="en-GB" noProof="1"/>
              <a:t>Fifth level</a:t>
            </a:r>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GB" noProof="1"/>
              <a:t>Click to edit Master text styles</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7"/>
          </p:nvPr>
        </p:nvSpPr>
        <p:spPr/>
        <p:txBody>
          <a:bodyPr/>
          <a:lstStyle/>
          <a:p>
            <a:r>
              <a:rPr lang="en-US" dirty="0">
                <a:solidFill>
                  <a:srgbClr val="000000"/>
                </a:solidFill>
              </a:rPr>
              <a:t>June 2016</a:t>
            </a:r>
          </a:p>
        </p:txBody>
      </p:sp>
      <p:sp>
        <p:nvSpPr>
          <p:cNvPr id="8" name="Footer Placeholder 7"/>
          <p:cNvSpPr>
            <a:spLocks noGrp="1"/>
          </p:cNvSpPr>
          <p:nvPr>
            <p:ph type="ftr" sz="quarter" idx="18"/>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9"/>
          </p:nvPr>
        </p:nvSpPr>
        <p:spPr/>
        <p:txBody>
          <a:bodyPr/>
          <a:lstStyle/>
          <a:p>
            <a:r>
              <a:rPr lang="en-US" dirty="0">
                <a:solidFill>
                  <a:srgbClr val="000000"/>
                </a:solidFill>
              </a:rPr>
              <a:t>Slide </a:t>
            </a:r>
            <a:fld id="{F8912D26-58AE-4095-873D-99352F1B3466}"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40940263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noProof="0" dirty="0"/>
              <a:t>Click to edit Master title style</a:t>
            </a:r>
          </a:p>
        </p:txBody>
      </p:sp>
      <p:sp>
        <p:nvSpPr>
          <p:cNvPr id="7" name="Date Placeholder 6"/>
          <p:cNvSpPr>
            <a:spLocks noGrp="1"/>
          </p:cNvSpPr>
          <p:nvPr>
            <p:ph type="dt" sz="half" idx="10"/>
          </p:nvPr>
        </p:nvSpPr>
        <p:spPr/>
        <p:txBody>
          <a:bodyPr/>
          <a:lstStyle/>
          <a:p>
            <a:r>
              <a:rPr lang="en-US" dirty="0">
                <a:solidFill>
                  <a:srgbClr val="000000"/>
                </a:solidFill>
              </a:rPr>
              <a:t>June 2016</a:t>
            </a:r>
          </a:p>
        </p:txBody>
      </p:sp>
      <p:sp>
        <p:nvSpPr>
          <p:cNvPr id="8" name="Footer Placeholder 7"/>
          <p:cNvSpPr>
            <a:spLocks noGrp="1"/>
          </p:cNvSpPr>
          <p:nvPr>
            <p:ph type="ftr" sz="quarter" idx="11"/>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2"/>
          </p:nvPr>
        </p:nvSpPr>
        <p:spPr/>
        <p:txBody>
          <a:bodyPr/>
          <a:lstStyle/>
          <a:p>
            <a:r>
              <a:rPr lang="en-US" dirty="0">
                <a:solidFill>
                  <a:srgbClr val="000000"/>
                </a:solidFill>
              </a:rPr>
              <a:t>Slide </a:t>
            </a:r>
            <a:fld id="{9325B83A-AC49-440A-B437-C0DCF22AAF44}"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33677996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9021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dirty="0">
                <a:solidFill>
                  <a:srgbClr val="000000"/>
                </a:solidFill>
              </a:rPr>
              <a:t>June 2016</a:t>
            </a:r>
          </a:p>
        </p:txBody>
      </p:sp>
      <p:sp>
        <p:nvSpPr>
          <p:cNvPr id="7" name="Footer Placeholder 6"/>
          <p:cNvSpPr>
            <a:spLocks noGrp="1"/>
          </p:cNvSpPr>
          <p:nvPr>
            <p:ph type="ftr" sz="quarter" idx="11"/>
          </p:nvPr>
        </p:nvSpPr>
        <p:spPr/>
        <p:txBody>
          <a:bodyPr/>
          <a:lstStyle/>
          <a:p>
            <a:r>
              <a:rPr lang="en-US" dirty="0">
                <a:solidFill>
                  <a:srgbClr val="000000"/>
                </a:solidFill>
              </a:rPr>
              <a:t>Guidance for ICAEW members</a:t>
            </a:r>
          </a:p>
        </p:txBody>
      </p:sp>
      <p:sp>
        <p:nvSpPr>
          <p:cNvPr id="8" name="Slide Number Placeholder 7"/>
          <p:cNvSpPr>
            <a:spLocks noGrp="1"/>
          </p:cNvSpPr>
          <p:nvPr>
            <p:ph type="sldNum" sz="quarter" idx="12"/>
          </p:nvPr>
        </p:nvSpPr>
        <p:spPr/>
        <p:txBody>
          <a:bodyPr/>
          <a:lstStyle/>
          <a:p>
            <a:r>
              <a:rPr lang="en-US" dirty="0">
                <a:solidFill>
                  <a:srgbClr val="000000"/>
                </a:solidFill>
              </a:rPr>
              <a:t>Slide </a:t>
            </a:r>
            <a:fld id="{8F5FE0DE-BC01-4F89-9915-85FF5903E7AB}" type="slidenum">
              <a:rPr lang="en-US" smtClean="0">
                <a:solidFill>
                  <a:srgbClr val="000000"/>
                </a:solidFill>
              </a:rPr>
              <a:pPr/>
              <a:t>‹#›</a:t>
            </a:fld>
            <a:endParaRPr lang="en-US" dirty="0">
              <a:solidFill>
                <a:srgbClr val="000000"/>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40252919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n-GB" noProof="0" dirty="0"/>
              <a:t>Click to edit Master title style</a:t>
            </a:r>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8" name="Footer Placeholder 7"/>
          <p:cNvSpPr>
            <a:spLocks noGrp="1"/>
          </p:cNvSpPr>
          <p:nvPr>
            <p:ph type="ftr" sz="quarter" idx="17"/>
          </p:nvPr>
        </p:nvSpPr>
        <p:spPr/>
        <p:txBody>
          <a:bodyPr/>
          <a:lstStyle/>
          <a:p>
            <a:r>
              <a:rPr lang="en-US" dirty="0">
                <a:solidFill>
                  <a:srgbClr val="000000"/>
                </a:solidFill>
              </a:rPr>
              <a:t>Guidance for ICAEW members</a:t>
            </a:r>
          </a:p>
        </p:txBody>
      </p:sp>
      <p:sp>
        <p:nvSpPr>
          <p:cNvPr id="9" name="Slide Number Placeholder 8"/>
          <p:cNvSpPr>
            <a:spLocks noGrp="1"/>
          </p:cNvSpPr>
          <p:nvPr>
            <p:ph type="sldNum" sz="quarter" idx="18"/>
          </p:nvPr>
        </p:nvSpPr>
        <p:spPr/>
        <p:txBody>
          <a:bodyPr/>
          <a:lstStyle/>
          <a:p>
            <a:r>
              <a:rPr lang="en-US" dirty="0">
                <a:solidFill>
                  <a:srgbClr val="000000"/>
                </a:solidFill>
              </a:rPr>
              <a:t>Slide </a:t>
            </a:r>
            <a:fld id="{F6B7B889-4235-4A40-85FE-4140A97A37D8}" type="slidenum">
              <a:rPr lang="en-US" smtClean="0">
                <a:solidFill>
                  <a:srgbClr val="000000"/>
                </a:solidFill>
              </a:rPr>
              <a:pPr/>
              <a:t>‹#›</a:t>
            </a:fld>
            <a:endParaRPr lang="en-US" dirty="0">
              <a:solidFill>
                <a:srgbClr val="000000"/>
              </a:solidFill>
            </a:endParaRPr>
          </a:p>
        </p:txBody>
      </p:sp>
      <p:sp>
        <p:nvSpPr>
          <p:cNvPr id="1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15919251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n-GB" noProof="0" dirty="0"/>
              <a:t>Click to edit Master title style</a:t>
            </a:r>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lvl1pPr>
              <a:defRPr>
                <a:solidFill>
                  <a:schemeClr val="lt1"/>
                </a:solidFill>
              </a:defRPr>
            </a:lvl1pPr>
          </a:lstStyle>
          <a:p>
            <a:r>
              <a:rPr lang="en-US" dirty="0">
                <a:solidFill>
                  <a:srgbClr val="FFFFFF"/>
                </a:solidFill>
              </a:rPr>
              <a:t>June 2016</a:t>
            </a:r>
          </a:p>
        </p:txBody>
      </p:sp>
      <p:sp>
        <p:nvSpPr>
          <p:cNvPr id="9" name="Footer Placeholder 8"/>
          <p:cNvSpPr>
            <a:spLocks noGrp="1"/>
          </p:cNvSpPr>
          <p:nvPr>
            <p:ph type="ftr" sz="quarter" idx="11"/>
          </p:nvPr>
        </p:nvSpPr>
        <p:spPr/>
        <p:txBody>
          <a:bodyPr/>
          <a:lstStyle>
            <a:lvl1pPr>
              <a:defRPr>
                <a:solidFill>
                  <a:schemeClr val="lt1"/>
                </a:solidFill>
              </a:defRPr>
            </a:lvl1pPr>
          </a:lstStyle>
          <a:p>
            <a:r>
              <a:rPr lang="en-US" dirty="0">
                <a:solidFill>
                  <a:srgbClr val="FFFFFF"/>
                </a:solidFill>
              </a:rPr>
              <a:t>Guidance for ICAEW members</a:t>
            </a:r>
          </a:p>
        </p:txBody>
      </p:sp>
      <p:sp>
        <p:nvSpPr>
          <p:cNvPr id="10" name="Slide Number Placeholder 9"/>
          <p:cNvSpPr>
            <a:spLocks noGrp="1"/>
          </p:cNvSpPr>
          <p:nvPr>
            <p:ph type="sldNum" sz="quarter" idx="12"/>
          </p:nvPr>
        </p:nvSpPr>
        <p:spPr/>
        <p:txBody>
          <a:bodyPr/>
          <a:lstStyle>
            <a:lvl1pPr>
              <a:defRPr>
                <a:solidFill>
                  <a:schemeClr val="lt1"/>
                </a:solidFill>
              </a:defRPr>
            </a:lvl1pPr>
          </a:lstStyle>
          <a:p>
            <a:r>
              <a:rPr lang="en-US" dirty="0">
                <a:solidFill>
                  <a:srgbClr val="FFFFFF"/>
                </a:solidFill>
              </a:rPr>
              <a:t>Slide </a:t>
            </a:r>
            <a:fld id="{2DAF6166-5C2D-4AAA-A08D-533E665A4E16}" type="slidenum">
              <a:rPr lang="en-US" smtClean="0">
                <a:solidFill>
                  <a:srgbClr val="FFFFFF"/>
                </a:solidFill>
              </a:rPr>
              <a:pPr/>
              <a:t>‹#›</a:t>
            </a:fld>
            <a:endParaRPr lang="en-US" dirty="0">
              <a:solidFill>
                <a:srgbClr val="FFFFFF"/>
              </a:solidFill>
            </a:endParaRPr>
          </a:p>
        </p:txBody>
      </p:sp>
      <p:sp>
        <p:nvSpPr>
          <p:cNvPr id="12"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FFFFFF"/>
                </a:solidFill>
                <a:latin typeface="Arial"/>
                <a:cs typeface="+mn-cs"/>
              </a:rPr>
              <a:t>PwC</a:t>
            </a:r>
          </a:p>
        </p:txBody>
      </p:sp>
    </p:spTree>
    <p:extLst>
      <p:ext uri="{BB962C8B-B14F-4D97-AF65-F5344CB8AC3E}">
        <p14:creationId xmlns:p14="http://schemas.microsoft.com/office/powerpoint/2010/main" val="11538334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en-GB" noProof="0" dirty="0"/>
              <a:t>Click to edit Master title style</a:t>
            </a:r>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subtitle style</a:t>
            </a: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p>
            <a:r>
              <a:rPr lang="en-US" dirty="0">
                <a:solidFill>
                  <a:srgbClr val="000000"/>
                </a:solidFill>
              </a:rPr>
              <a:t>June 2016</a:t>
            </a:r>
          </a:p>
        </p:txBody>
      </p:sp>
      <p:sp>
        <p:nvSpPr>
          <p:cNvPr id="7" name="Footer Placeholder 6"/>
          <p:cNvSpPr>
            <a:spLocks noGrp="1"/>
          </p:cNvSpPr>
          <p:nvPr>
            <p:ph type="ftr" sz="quarter" idx="11"/>
          </p:nvPr>
        </p:nvSpPr>
        <p:spPr/>
        <p:txBody>
          <a:bodyPr/>
          <a:lstStyle/>
          <a:p>
            <a:r>
              <a:rPr lang="en-US" dirty="0">
                <a:solidFill>
                  <a:srgbClr val="000000"/>
                </a:solidFill>
              </a:rPr>
              <a:t>Guidance for ICAEW members</a:t>
            </a:r>
          </a:p>
        </p:txBody>
      </p:sp>
      <p:sp>
        <p:nvSpPr>
          <p:cNvPr id="8" name="Slide Number Placeholder 7"/>
          <p:cNvSpPr>
            <a:spLocks noGrp="1"/>
          </p:cNvSpPr>
          <p:nvPr>
            <p:ph type="sldNum" sz="quarter" idx="12"/>
          </p:nvPr>
        </p:nvSpPr>
        <p:spPr/>
        <p:txBody>
          <a:bodyPr/>
          <a:lstStyle/>
          <a:p>
            <a:r>
              <a:rPr lang="en-US" dirty="0">
                <a:solidFill>
                  <a:srgbClr val="000000"/>
                </a:solidFill>
              </a:rPr>
              <a:t>Slide </a:t>
            </a:r>
            <a:fld id="{45B85122-474D-41AC-AA6F-351C33690943}" type="slidenum">
              <a:rPr lang="en-US" smtClean="0">
                <a:solidFill>
                  <a:srgbClr val="000000"/>
                </a:solidFill>
              </a:rPr>
              <a:pPr/>
              <a:t>‹#›</a:t>
            </a:fld>
            <a:endParaRPr lang="en-US" dirty="0">
              <a:solidFill>
                <a:srgbClr val="000000"/>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000000"/>
                </a:solidFill>
                <a:latin typeface="Arial"/>
                <a:cs typeface="+mn-cs"/>
              </a:rPr>
              <a:t>PwC</a:t>
            </a:r>
          </a:p>
        </p:txBody>
      </p:sp>
    </p:spTree>
    <p:extLst>
      <p:ext uri="{BB962C8B-B14F-4D97-AF65-F5344CB8AC3E}">
        <p14:creationId xmlns:p14="http://schemas.microsoft.com/office/powerpoint/2010/main" val="5331878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1860549"/>
            <a:ext cx="5607600" cy="1066800"/>
          </a:xfrm>
        </p:spPr>
        <p:txBody>
          <a:bodyPr anchor="t" anchorCtr="0">
            <a:noAutofit/>
          </a:bodyPr>
          <a:lstStyle>
            <a:lvl1pPr>
              <a:lnSpc>
                <a:spcPct val="90000"/>
              </a:lnSpc>
              <a:defRPr sz="3200" baseline="0">
                <a:solidFill>
                  <a:schemeClr val="bg1"/>
                </a:solidFill>
              </a:defRPr>
            </a:lvl1pPr>
          </a:lstStyle>
          <a:p>
            <a:r>
              <a:rPr lang="en-GB" noProof="0" dirty="0"/>
              <a:t>Click to edit Master title style</a:t>
            </a:r>
          </a:p>
        </p:txBody>
      </p:sp>
      <p:cxnSp>
        <p:nvCxnSpPr>
          <p:cNvPr id="11" name="Shape 10"/>
          <p:cNvCxnSpPr/>
          <p:nvPr/>
        </p:nvCxnSpPr>
        <p:spPr>
          <a:xfrm rot="5400000" flipH="1" flipV="1">
            <a:off x="3189000" y="-1055400"/>
            <a:ext cx="144000" cy="57600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lvl1pPr>
              <a:defRPr>
                <a:solidFill>
                  <a:schemeClr val="lt1"/>
                </a:solidFill>
              </a:defRPr>
            </a:lvl1pPr>
          </a:lstStyle>
          <a:p>
            <a:r>
              <a:rPr lang="en-US" dirty="0">
                <a:solidFill>
                  <a:srgbClr val="FFFFFF"/>
                </a:solidFill>
              </a:rPr>
              <a:t>June 2016</a:t>
            </a:r>
          </a:p>
        </p:txBody>
      </p:sp>
      <p:sp>
        <p:nvSpPr>
          <p:cNvPr id="7" name="Footer Placeholder 6"/>
          <p:cNvSpPr>
            <a:spLocks noGrp="1"/>
          </p:cNvSpPr>
          <p:nvPr>
            <p:ph type="ftr" sz="quarter" idx="11"/>
          </p:nvPr>
        </p:nvSpPr>
        <p:spPr/>
        <p:txBody>
          <a:bodyPr/>
          <a:lstStyle>
            <a:lvl1pPr>
              <a:defRPr>
                <a:solidFill>
                  <a:schemeClr val="lt1"/>
                </a:solidFill>
              </a:defRPr>
            </a:lvl1pPr>
          </a:lstStyle>
          <a:p>
            <a:r>
              <a:rPr lang="en-US" dirty="0">
                <a:solidFill>
                  <a:srgbClr val="FFFFFF"/>
                </a:solidFill>
              </a:rPr>
              <a:t>Guidance for ICAEW members</a:t>
            </a:r>
          </a:p>
        </p:txBody>
      </p:sp>
      <p:sp>
        <p:nvSpPr>
          <p:cNvPr id="8" name="Slide Number Placeholder 7"/>
          <p:cNvSpPr>
            <a:spLocks noGrp="1"/>
          </p:cNvSpPr>
          <p:nvPr>
            <p:ph type="sldNum" sz="quarter" idx="12"/>
          </p:nvPr>
        </p:nvSpPr>
        <p:spPr/>
        <p:txBody>
          <a:bodyPr/>
          <a:lstStyle>
            <a:lvl1pPr>
              <a:defRPr>
                <a:solidFill>
                  <a:schemeClr val="lt1"/>
                </a:solidFill>
              </a:defRPr>
            </a:lvl1pPr>
          </a:lstStyle>
          <a:p>
            <a:r>
              <a:rPr lang="en-US" dirty="0">
                <a:solidFill>
                  <a:srgbClr val="FFFFFF"/>
                </a:solidFill>
              </a:rPr>
              <a:t>Slide </a:t>
            </a:r>
            <a:fld id="{73DE8B3E-620F-462D-8D46-BDBA5889C0D5}" type="slidenum">
              <a:rPr lang="en-US" smtClean="0">
                <a:solidFill>
                  <a:srgbClr val="FFFFFF"/>
                </a:solidFill>
              </a:rPr>
              <a:pPr/>
              <a:t>‹#›</a:t>
            </a:fld>
            <a:endParaRPr lang="en-US" dirty="0">
              <a:solidFill>
                <a:srgbClr val="FFFFFF"/>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FFFFFF"/>
                </a:solidFill>
                <a:latin typeface="Arial"/>
                <a:cs typeface="+mn-cs"/>
              </a:rPr>
              <a:t>PwC</a:t>
            </a:r>
          </a:p>
        </p:txBody>
      </p:sp>
    </p:spTree>
    <p:extLst>
      <p:ext uri="{BB962C8B-B14F-4D97-AF65-F5344CB8AC3E}">
        <p14:creationId xmlns:p14="http://schemas.microsoft.com/office/powerpoint/2010/main" val="6827806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en-GB" noProof="0" dirty="0"/>
              <a:t>Click to edit Master title style</a:t>
            </a:r>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a:t>Click to edit Master subtitle style</a:t>
            </a:r>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4"/>
          </p:nvPr>
        </p:nvSpPr>
        <p:spPr/>
        <p:txBody>
          <a:bodyPr/>
          <a:lstStyle>
            <a:lvl1pPr>
              <a:defRPr>
                <a:solidFill>
                  <a:schemeClr val="lt1"/>
                </a:solidFill>
              </a:defRPr>
            </a:lvl1pPr>
          </a:lstStyle>
          <a:p>
            <a:r>
              <a:rPr lang="en-US" dirty="0">
                <a:solidFill>
                  <a:srgbClr val="FFFFFF"/>
                </a:solidFill>
              </a:rPr>
              <a:t>June 2016</a:t>
            </a:r>
          </a:p>
        </p:txBody>
      </p:sp>
      <p:sp>
        <p:nvSpPr>
          <p:cNvPr id="7" name="Footer Placeholder 6"/>
          <p:cNvSpPr>
            <a:spLocks noGrp="1"/>
          </p:cNvSpPr>
          <p:nvPr>
            <p:ph type="ftr" sz="quarter" idx="15"/>
          </p:nvPr>
        </p:nvSpPr>
        <p:spPr/>
        <p:txBody>
          <a:bodyPr/>
          <a:lstStyle>
            <a:lvl1pPr>
              <a:defRPr>
                <a:solidFill>
                  <a:schemeClr val="lt1"/>
                </a:solidFill>
              </a:defRPr>
            </a:lvl1pPr>
          </a:lstStyle>
          <a:p>
            <a:r>
              <a:rPr lang="en-US" dirty="0">
                <a:solidFill>
                  <a:srgbClr val="FFFFFF"/>
                </a:solidFill>
              </a:rPr>
              <a:t>Guidance for ICAEW members</a:t>
            </a:r>
          </a:p>
        </p:txBody>
      </p:sp>
      <p:sp>
        <p:nvSpPr>
          <p:cNvPr id="8" name="Slide Number Placeholder 7"/>
          <p:cNvSpPr>
            <a:spLocks noGrp="1"/>
          </p:cNvSpPr>
          <p:nvPr>
            <p:ph type="sldNum" sz="quarter" idx="16"/>
          </p:nvPr>
        </p:nvSpPr>
        <p:spPr/>
        <p:txBody>
          <a:bodyPr/>
          <a:lstStyle>
            <a:lvl1pPr>
              <a:defRPr>
                <a:solidFill>
                  <a:schemeClr val="lt1"/>
                </a:solidFill>
              </a:defRPr>
            </a:lvl1pPr>
          </a:lstStyle>
          <a:p>
            <a:r>
              <a:rPr lang="en-US" dirty="0">
                <a:solidFill>
                  <a:srgbClr val="FFFFFF"/>
                </a:solidFill>
              </a:rPr>
              <a:t>Slide </a:t>
            </a:r>
            <a:fld id="{07CF116C-DEFD-4F41-8107-186132BFF1D1}" type="slidenum">
              <a:rPr lang="en-US" smtClean="0">
                <a:solidFill>
                  <a:srgbClr val="FFFFFF"/>
                </a:solidFill>
              </a:rPr>
              <a:pPr/>
              <a:t>‹#›</a:t>
            </a:fld>
            <a:endParaRPr lang="en-US" dirty="0">
              <a:solidFill>
                <a:srgbClr val="FFFFFF"/>
              </a:solidFill>
            </a:endParaRPr>
          </a:p>
        </p:txBody>
      </p:sp>
      <p:sp>
        <p:nvSpPr>
          <p:cNvPr id="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fontAlgn="auto"/>
            <a:r>
              <a:rPr lang="en-US" sz="1000" dirty="0">
                <a:solidFill>
                  <a:srgbClr val="FFFFFF"/>
                </a:solidFill>
                <a:latin typeface="Arial"/>
                <a:cs typeface="+mn-cs"/>
              </a:rPr>
              <a:t>PwC</a:t>
            </a:r>
          </a:p>
        </p:txBody>
      </p:sp>
    </p:spTree>
    <p:extLst>
      <p:ext uri="{BB962C8B-B14F-4D97-AF65-F5344CB8AC3E}">
        <p14:creationId xmlns:p14="http://schemas.microsoft.com/office/powerpoint/2010/main" val="615197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18" Type="http://schemas.openxmlformats.org/officeDocument/2006/relationships/slideLayout" Target="../slideLayouts/slideLayout164.xml"/><Relationship Id="rId3" Type="http://schemas.openxmlformats.org/officeDocument/2006/relationships/slideLayout" Target="../slideLayouts/slideLayout149.xml"/><Relationship Id="rId21" Type="http://schemas.openxmlformats.org/officeDocument/2006/relationships/slideLayout" Target="../slideLayouts/slideLayout167.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17" Type="http://schemas.openxmlformats.org/officeDocument/2006/relationships/slideLayout" Target="../slideLayouts/slideLayout163.xml"/><Relationship Id="rId2" Type="http://schemas.openxmlformats.org/officeDocument/2006/relationships/slideLayout" Target="../slideLayouts/slideLayout148.xml"/><Relationship Id="rId16" Type="http://schemas.openxmlformats.org/officeDocument/2006/relationships/slideLayout" Target="../slideLayouts/slideLayout162.xml"/><Relationship Id="rId20" Type="http://schemas.openxmlformats.org/officeDocument/2006/relationships/slideLayout" Target="../slideLayouts/slideLayout166.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10" Type="http://schemas.openxmlformats.org/officeDocument/2006/relationships/slideLayout" Target="../slideLayouts/slideLayout156.xml"/><Relationship Id="rId19" Type="http://schemas.openxmlformats.org/officeDocument/2006/relationships/slideLayout" Target="../slideLayouts/slideLayout165.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 Id="rId22"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slideLayout" Target="../slideLayouts/slideLayout180.xml"/><Relationship Id="rId18" Type="http://schemas.openxmlformats.org/officeDocument/2006/relationships/slideLayout" Target="../slideLayouts/slideLayout185.xml"/><Relationship Id="rId3" Type="http://schemas.openxmlformats.org/officeDocument/2006/relationships/slideLayout" Target="../slideLayouts/slideLayout170.xml"/><Relationship Id="rId21" Type="http://schemas.openxmlformats.org/officeDocument/2006/relationships/slideLayout" Target="../slideLayouts/slideLayout188.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17" Type="http://schemas.openxmlformats.org/officeDocument/2006/relationships/slideLayout" Target="../slideLayouts/slideLayout184.xml"/><Relationship Id="rId2" Type="http://schemas.openxmlformats.org/officeDocument/2006/relationships/slideLayout" Target="../slideLayouts/slideLayout169.xml"/><Relationship Id="rId16" Type="http://schemas.openxmlformats.org/officeDocument/2006/relationships/slideLayout" Target="../slideLayouts/slideLayout183.xml"/><Relationship Id="rId20" Type="http://schemas.openxmlformats.org/officeDocument/2006/relationships/slideLayout" Target="../slideLayouts/slideLayout187.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5" Type="http://schemas.openxmlformats.org/officeDocument/2006/relationships/slideLayout" Target="../slideLayouts/slideLayout182.xml"/><Relationship Id="rId10" Type="http://schemas.openxmlformats.org/officeDocument/2006/relationships/slideLayout" Target="../slideLayouts/slideLayout177.xml"/><Relationship Id="rId19" Type="http://schemas.openxmlformats.org/officeDocument/2006/relationships/slideLayout" Target="../slideLayouts/slideLayout186.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slideLayout" Target="../slideLayouts/slideLayout181.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slideLayout" Target="../slideLayouts/slideLayout201.xml"/><Relationship Id="rId18" Type="http://schemas.openxmlformats.org/officeDocument/2006/relationships/slideLayout" Target="../slideLayouts/slideLayout206.xml"/><Relationship Id="rId3" Type="http://schemas.openxmlformats.org/officeDocument/2006/relationships/slideLayout" Target="../slideLayouts/slideLayout191.xml"/><Relationship Id="rId21" Type="http://schemas.openxmlformats.org/officeDocument/2006/relationships/slideLayout" Target="../slideLayouts/slideLayout209.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17" Type="http://schemas.openxmlformats.org/officeDocument/2006/relationships/slideLayout" Target="../slideLayouts/slideLayout205.xml"/><Relationship Id="rId2" Type="http://schemas.openxmlformats.org/officeDocument/2006/relationships/slideLayout" Target="../slideLayouts/slideLayout190.xml"/><Relationship Id="rId16" Type="http://schemas.openxmlformats.org/officeDocument/2006/relationships/slideLayout" Target="../slideLayouts/slideLayout204.xml"/><Relationship Id="rId20" Type="http://schemas.openxmlformats.org/officeDocument/2006/relationships/slideLayout" Target="../slideLayouts/slideLayout208.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5" Type="http://schemas.openxmlformats.org/officeDocument/2006/relationships/slideLayout" Target="../slideLayouts/slideLayout203.xml"/><Relationship Id="rId10" Type="http://schemas.openxmlformats.org/officeDocument/2006/relationships/slideLayout" Target="../slideLayouts/slideLayout198.xml"/><Relationship Id="rId19" Type="http://schemas.openxmlformats.org/officeDocument/2006/relationships/slideLayout" Target="../slideLayouts/slideLayout207.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slideLayout" Target="../slideLayouts/slideLayout202.xml"/><Relationship Id="rId22"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slideLayout" Target="../slideLayouts/slideLayout222.xml"/><Relationship Id="rId18" Type="http://schemas.openxmlformats.org/officeDocument/2006/relationships/slideLayout" Target="../slideLayouts/slideLayout227.xml"/><Relationship Id="rId3" Type="http://schemas.openxmlformats.org/officeDocument/2006/relationships/slideLayout" Target="../slideLayouts/slideLayout212.xml"/><Relationship Id="rId21" Type="http://schemas.openxmlformats.org/officeDocument/2006/relationships/slideLayout" Target="../slideLayouts/slideLayout230.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17" Type="http://schemas.openxmlformats.org/officeDocument/2006/relationships/slideLayout" Target="../slideLayouts/slideLayout226.xml"/><Relationship Id="rId2" Type="http://schemas.openxmlformats.org/officeDocument/2006/relationships/slideLayout" Target="../slideLayouts/slideLayout211.xml"/><Relationship Id="rId16" Type="http://schemas.openxmlformats.org/officeDocument/2006/relationships/slideLayout" Target="../slideLayouts/slideLayout225.xml"/><Relationship Id="rId20" Type="http://schemas.openxmlformats.org/officeDocument/2006/relationships/slideLayout" Target="../slideLayouts/slideLayout229.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slideLayout" Target="../slideLayouts/slideLayout224.xml"/><Relationship Id="rId10" Type="http://schemas.openxmlformats.org/officeDocument/2006/relationships/slideLayout" Target="../slideLayouts/slideLayout219.xml"/><Relationship Id="rId19" Type="http://schemas.openxmlformats.org/officeDocument/2006/relationships/slideLayout" Target="../slideLayouts/slideLayout228.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slideLayout" Target="../slideLayouts/slideLayout223.xml"/><Relationship Id="rId22"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3" Type="http://schemas.openxmlformats.org/officeDocument/2006/relationships/slideLayout" Target="../slideLayouts/slideLayout86.xml"/><Relationship Id="rId21" Type="http://schemas.openxmlformats.org/officeDocument/2006/relationships/slideLayout" Target="../slideLayouts/slideLayout104.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3" Type="http://schemas.openxmlformats.org/officeDocument/2006/relationships/slideLayout" Target="../slideLayouts/slideLayout107.xml"/><Relationship Id="rId21" Type="http://schemas.openxmlformats.org/officeDocument/2006/relationships/slideLayout" Target="../slideLayouts/slideLayout125.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slideLayout" Target="../slideLayouts/slideLayout124.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18" Type="http://schemas.openxmlformats.org/officeDocument/2006/relationships/slideLayout" Target="../slideLayouts/slideLayout143.xml"/><Relationship Id="rId3" Type="http://schemas.openxmlformats.org/officeDocument/2006/relationships/slideLayout" Target="../slideLayouts/slideLayout128.xml"/><Relationship Id="rId21" Type="http://schemas.openxmlformats.org/officeDocument/2006/relationships/slideLayout" Target="../slideLayouts/slideLayout146.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20" Type="http://schemas.openxmlformats.org/officeDocument/2006/relationships/slideLayout" Target="../slideLayouts/slideLayout145.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10" Type="http://schemas.openxmlformats.org/officeDocument/2006/relationships/slideLayout" Target="../slideLayouts/slideLayout135.xml"/><Relationship Id="rId19" Type="http://schemas.openxmlformats.org/officeDocument/2006/relationships/slideLayout" Target="../slideLayouts/slideLayout144.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 Id="rId2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539750" y="358775"/>
            <a:ext cx="820896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title style</a:t>
            </a:r>
            <a:endParaRPr lang="en-GB" noProof="0"/>
          </a:p>
        </p:txBody>
      </p:sp>
      <p:sp>
        <p:nvSpPr>
          <p:cNvPr id="1027" name="Rectangle 4"/>
          <p:cNvSpPr>
            <a:spLocks noGrp="1" noChangeArrowheads="1"/>
          </p:cNvSpPr>
          <p:nvPr>
            <p:ph type="body" idx="1"/>
          </p:nvPr>
        </p:nvSpPr>
        <p:spPr bwMode="auto">
          <a:xfrm>
            <a:off x="539750" y="1258888"/>
            <a:ext cx="8208963"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 </a:t>
            </a:r>
            <a:fld id="{A22AC995-D757-4687-B22B-47B45DBFB203}" type="datetime1">
              <a:rPr lang="en-GB" noProof="0" smtClean="0"/>
              <a:t>05/01/2016</a:t>
            </a:fld>
            <a:r>
              <a:rPr lang="en-GB" noProof="0" dirty="0"/>
              <a:t> </a:t>
            </a:r>
          </a:p>
        </p:txBody>
      </p:sp>
      <p:sp>
        <p:nvSpPr>
          <p:cNvPr id="1031" name="Text Box 10"/>
          <p:cNvSpPr txBox="1">
            <a:spLocks noChangeArrowheads="1"/>
          </p:cNvSpPr>
          <p:nvPr/>
        </p:nvSpPr>
        <p:spPr bwMode="auto">
          <a:xfrm>
            <a:off x="107504" y="6552000"/>
            <a:ext cx="2070100" cy="30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eaLnBrk="0" hangingPunct="0">
              <a:lnSpc>
                <a:spcPct val="125000"/>
              </a:lnSpc>
              <a:spcBef>
                <a:spcPct val="50000"/>
              </a:spcBef>
              <a:defRPr sz="2400">
                <a:solidFill>
                  <a:schemeClr val="bg1"/>
                </a:solidFill>
                <a:latin typeface="Arial" charset="0"/>
              </a:defRPr>
            </a:lvl1pPr>
            <a:lvl2pPr marL="742950" indent="-285750" eaLnBrk="0" hangingPunct="0">
              <a:lnSpc>
                <a:spcPct val="125000"/>
              </a:lnSpc>
              <a:spcBef>
                <a:spcPct val="50000"/>
              </a:spcBef>
              <a:defRPr sz="2400">
                <a:solidFill>
                  <a:schemeClr val="bg1"/>
                </a:solidFill>
                <a:latin typeface="Arial" charset="0"/>
              </a:defRPr>
            </a:lvl2pPr>
            <a:lvl3pPr marL="1143000" indent="-228600" eaLnBrk="0" hangingPunct="0">
              <a:lnSpc>
                <a:spcPct val="125000"/>
              </a:lnSpc>
              <a:spcBef>
                <a:spcPct val="50000"/>
              </a:spcBef>
              <a:defRPr sz="2400">
                <a:solidFill>
                  <a:schemeClr val="bg1"/>
                </a:solidFill>
                <a:latin typeface="Arial" charset="0"/>
              </a:defRPr>
            </a:lvl3pPr>
            <a:lvl4pPr marL="1600200" indent="-228600" eaLnBrk="0" hangingPunct="0">
              <a:lnSpc>
                <a:spcPct val="125000"/>
              </a:lnSpc>
              <a:spcBef>
                <a:spcPct val="50000"/>
              </a:spcBef>
              <a:defRPr sz="2400">
                <a:solidFill>
                  <a:schemeClr val="bg1"/>
                </a:solidFill>
                <a:latin typeface="Arial" charset="0"/>
              </a:defRPr>
            </a:lvl4pPr>
            <a:lvl5pPr marL="2057400" indent="-228600" eaLnBrk="0" hangingPunct="0">
              <a:lnSpc>
                <a:spcPct val="125000"/>
              </a:lnSpc>
              <a:spcBef>
                <a:spcPct val="50000"/>
              </a:spcBef>
              <a:defRPr sz="2400">
                <a:solidFill>
                  <a:schemeClr val="bg1"/>
                </a:solidFill>
                <a:latin typeface="Arial" charset="0"/>
              </a:defRPr>
            </a:lvl5pPr>
            <a:lvl6pPr marL="2514600" indent="-228600" eaLnBrk="0" fontAlgn="base" hangingPunct="0">
              <a:lnSpc>
                <a:spcPct val="125000"/>
              </a:lnSpc>
              <a:spcBef>
                <a:spcPct val="50000"/>
              </a:spcBef>
              <a:spcAft>
                <a:spcPct val="0"/>
              </a:spcAft>
              <a:defRPr sz="2400">
                <a:solidFill>
                  <a:schemeClr val="bg1"/>
                </a:solidFill>
                <a:latin typeface="Arial" charset="0"/>
              </a:defRPr>
            </a:lvl6pPr>
            <a:lvl7pPr marL="2971800" indent="-228600" eaLnBrk="0" fontAlgn="base" hangingPunct="0">
              <a:lnSpc>
                <a:spcPct val="125000"/>
              </a:lnSpc>
              <a:spcBef>
                <a:spcPct val="50000"/>
              </a:spcBef>
              <a:spcAft>
                <a:spcPct val="0"/>
              </a:spcAft>
              <a:defRPr sz="2400">
                <a:solidFill>
                  <a:schemeClr val="bg1"/>
                </a:solidFill>
                <a:latin typeface="Arial" charset="0"/>
              </a:defRPr>
            </a:lvl7pPr>
            <a:lvl8pPr marL="3429000" indent="-228600" eaLnBrk="0" fontAlgn="base" hangingPunct="0">
              <a:lnSpc>
                <a:spcPct val="125000"/>
              </a:lnSpc>
              <a:spcBef>
                <a:spcPct val="50000"/>
              </a:spcBef>
              <a:spcAft>
                <a:spcPct val="0"/>
              </a:spcAft>
              <a:defRPr sz="2400">
                <a:solidFill>
                  <a:schemeClr val="bg1"/>
                </a:solidFill>
                <a:latin typeface="Arial" charset="0"/>
              </a:defRPr>
            </a:lvl8pPr>
            <a:lvl9pPr marL="3886200" indent="-228600" eaLnBrk="0" fontAlgn="base" hangingPunct="0">
              <a:lnSpc>
                <a:spcPct val="125000"/>
              </a:lnSpc>
              <a:spcBef>
                <a:spcPct val="50000"/>
              </a:spcBef>
              <a:spcAft>
                <a:spcPct val="0"/>
              </a:spcAft>
              <a:defRPr sz="2400">
                <a:solidFill>
                  <a:schemeClr val="bg1"/>
                </a:solidFill>
                <a:latin typeface="Arial" charset="0"/>
              </a:defRPr>
            </a:lvl9pPr>
          </a:lstStyle>
          <a:p>
            <a:pPr eaLnBrk="1" hangingPunct="1"/>
            <a:r>
              <a:rPr lang="en-GB" sz="900" b="1" noProof="0" dirty="0">
                <a:solidFill>
                  <a:schemeClr val="tx1"/>
                </a:solidFill>
              </a:rPr>
              <a:t>BUSINESS WITH CONFIDENCE</a:t>
            </a:r>
          </a:p>
        </p:txBody>
      </p:sp>
      <p:sp>
        <p:nvSpPr>
          <p:cNvPr id="1032" name="Text Box 11"/>
          <p:cNvSpPr txBox="1">
            <a:spLocks noChangeArrowheads="1"/>
          </p:cNvSpPr>
          <p:nvPr/>
        </p:nvSpPr>
        <p:spPr bwMode="auto">
          <a:xfrm>
            <a:off x="8100392" y="6552000"/>
            <a:ext cx="897112" cy="30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lvl1pPr eaLnBrk="0" hangingPunct="0">
              <a:lnSpc>
                <a:spcPct val="125000"/>
              </a:lnSpc>
              <a:spcBef>
                <a:spcPct val="50000"/>
              </a:spcBef>
              <a:defRPr sz="2400">
                <a:solidFill>
                  <a:schemeClr val="bg1"/>
                </a:solidFill>
                <a:latin typeface="Arial" charset="0"/>
              </a:defRPr>
            </a:lvl1pPr>
            <a:lvl2pPr marL="742950" indent="-285750" eaLnBrk="0" hangingPunct="0">
              <a:lnSpc>
                <a:spcPct val="125000"/>
              </a:lnSpc>
              <a:spcBef>
                <a:spcPct val="50000"/>
              </a:spcBef>
              <a:defRPr sz="2400">
                <a:solidFill>
                  <a:schemeClr val="bg1"/>
                </a:solidFill>
                <a:latin typeface="Arial" charset="0"/>
              </a:defRPr>
            </a:lvl2pPr>
            <a:lvl3pPr marL="1143000" indent="-228600" eaLnBrk="0" hangingPunct="0">
              <a:lnSpc>
                <a:spcPct val="125000"/>
              </a:lnSpc>
              <a:spcBef>
                <a:spcPct val="50000"/>
              </a:spcBef>
              <a:defRPr sz="2400">
                <a:solidFill>
                  <a:schemeClr val="bg1"/>
                </a:solidFill>
                <a:latin typeface="Arial" charset="0"/>
              </a:defRPr>
            </a:lvl3pPr>
            <a:lvl4pPr marL="1600200" indent="-228600" eaLnBrk="0" hangingPunct="0">
              <a:lnSpc>
                <a:spcPct val="125000"/>
              </a:lnSpc>
              <a:spcBef>
                <a:spcPct val="50000"/>
              </a:spcBef>
              <a:defRPr sz="2400">
                <a:solidFill>
                  <a:schemeClr val="bg1"/>
                </a:solidFill>
                <a:latin typeface="Arial" charset="0"/>
              </a:defRPr>
            </a:lvl4pPr>
            <a:lvl5pPr marL="2057400" indent="-228600" eaLnBrk="0" hangingPunct="0">
              <a:lnSpc>
                <a:spcPct val="125000"/>
              </a:lnSpc>
              <a:spcBef>
                <a:spcPct val="50000"/>
              </a:spcBef>
              <a:defRPr sz="2400">
                <a:solidFill>
                  <a:schemeClr val="bg1"/>
                </a:solidFill>
                <a:latin typeface="Arial" charset="0"/>
              </a:defRPr>
            </a:lvl5pPr>
            <a:lvl6pPr marL="2514600" indent="-228600" eaLnBrk="0" fontAlgn="base" hangingPunct="0">
              <a:lnSpc>
                <a:spcPct val="125000"/>
              </a:lnSpc>
              <a:spcBef>
                <a:spcPct val="50000"/>
              </a:spcBef>
              <a:spcAft>
                <a:spcPct val="0"/>
              </a:spcAft>
              <a:defRPr sz="2400">
                <a:solidFill>
                  <a:schemeClr val="bg1"/>
                </a:solidFill>
                <a:latin typeface="Arial" charset="0"/>
              </a:defRPr>
            </a:lvl6pPr>
            <a:lvl7pPr marL="2971800" indent="-228600" eaLnBrk="0" fontAlgn="base" hangingPunct="0">
              <a:lnSpc>
                <a:spcPct val="125000"/>
              </a:lnSpc>
              <a:spcBef>
                <a:spcPct val="50000"/>
              </a:spcBef>
              <a:spcAft>
                <a:spcPct val="0"/>
              </a:spcAft>
              <a:defRPr sz="2400">
                <a:solidFill>
                  <a:schemeClr val="bg1"/>
                </a:solidFill>
                <a:latin typeface="Arial" charset="0"/>
              </a:defRPr>
            </a:lvl7pPr>
            <a:lvl8pPr marL="3429000" indent="-228600" eaLnBrk="0" fontAlgn="base" hangingPunct="0">
              <a:lnSpc>
                <a:spcPct val="125000"/>
              </a:lnSpc>
              <a:spcBef>
                <a:spcPct val="50000"/>
              </a:spcBef>
              <a:spcAft>
                <a:spcPct val="0"/>
              </a:spcAft>
              <a:defRPr sz="2400">
                <a:solidFill>
                  <a:schemeClr val="bg1"/>
                </a:solidFill>
                <a:latin typeface="Arial" charset="0"/>
              </a:defRPr>
            </a:lvl8pPr>
            <a:lvl9pPr marL="3886200" indent="-228600" eaLnBrk="0" fontAlgn="base" hangingPunct="0">
              <a:lnSpc>
                <a:spcPct val="125000"/>
              </a:lnSpc>
              <a:spcBef>
                <a:spcPct val="50000"/>
              </a:spcBef>
              <a:spcAft>
                <a:spcPct val="0"/>
              </a:spcAft>
              <a:defRPr sz="2400">
                <a:solidFill>
                  <a:schemeClr val="bg1"/>
                </a:solidFill>
                <a:latin typeface="Arial" charset="0"/>
              </a:defRPr>
            </a:lvl9pPr>
          </a:lstStyle>
          <a:p>
            <a:pPr algn="r" eaLnBrk="1" hangingPunct="1"/>
            <a:r>
              <a:rPr lang="en-GB" sz="900" b="1" noProof="0" dirty="0">
                <a:solidFill>
                  <a:schemeClr val="tx1"/>
                </a:solidFill>
              </a:rPr>
              <a:t>icaew.com</a:t>
            </a:r>
          </a:p>
        </p:txBody>
      </p:sp>
      <p:sp>
        <p:nvSpPr>
          <p:cNvPr id="1029" name="Text Box 12"/>
          <p:cNvSpPr txBox="1">
            <a:spLocks noChangeArrowheads="1"/>
          </p:cNvSpPr>
          <p:nvPr/>
        </p:nvSpPr>
        <p:spPr bwMode="auto">
          <a:xfrm>
            <a:off x="4084712" y="6577200"/>
            <a:ext cx="1135360" cy="280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lvl1pPr eaLnBrk="0" hangingPunct="0">
              <a:lnSpc>
                <a:spcPct val="125000"/>
              </a:lnSpc>
              <a:spcBef>
                <a:spcPct val="50000"/>
              </a:spcBef>
              <a:defRPr sz="2400">
                <a:solidFill>
                  <a:schemeClr val="bg1"/>
                </a:solidFill>
                <a:latin typeface="Arial" charset="0"/>
              </a:defRPr>
            </a:lvl1pPr>
            <a:lvl2pPr marL="742950" indent="-285750" eaLnBrk="0" hangingPunct="0">
              <a:lnSpc>
                <a:spcPct val="125000"/>
              </a:lnSpc>
              <a:spcBef>
                <a:spcPct val="50000"/>
              </a:spcBef>
              <a:defRPr sz="2400">
                <a:solidFill>
                  <a:schemeClr val="bg1"/>
                </a:solidFill>
                <a:latin typeface="Arial" charset="0"/>
              </a:defRPr>
            </a:lvl2pPr>
            <a:lvl3pPr marL="1143000" indent="-228600" eaLnBrk="0" hangingPunct="0">
              <a:lnSpc>
                <a:spcPct val="125000"/>
              </a:lnSpc>
              <a:spcBef>
                <a:spcPct val="50000"/>
              </a:spcBef>
              <a:defRPr sz="2400">
                <a:solidFill>
                  <a:schemeClr val="bg1"/>
                </a:solidFill>
                <a:latin typeface="Arial" charset="0"/>
              </a:defRPr>
            </a:lvl3pPr>
            <a:lvl4pPr marL="1600200" indent="-228600" eaLnBrk="0" hangingPunct="0">
              <a:lnSpc>
                <a:spcPct val="125000"/>
              </a:lnSpc>
              <a:spcBef>
                <a:spcPct val="50000"/>
              </a:spcBef>
              <a:defRPr sz="2400">
                <a:solidFill>
                  <a:schemeClr val="bg1"/>
                </a:solidFill>
                <a:latin typeface="Arial" charset="0"/>
              </a:defRPr>
            </a:lvl4pPr>
            <a:lvl5pPr marL="2057400" indent="-228600" eaLnBrk="0" hangingPunct="0">
              <a:lnSpc>
                <a:spcPct val="125000"/>
              </a:lnSpc>
              <a:spcBef>
                <a:spcPct val="50000"/>
              </a:spcBef>
              <a:defRPr sz="2400">
                <a:solidFill>
                  <a:schemeClr val="bg1"/>
                </a:solidFill>
                <a:latin typeface="Arial" charset="0"/>
              </a:defRPr>
            </a:lvl5pPr>
            <a:lvl6pPr marL="2514600" indent="-228600" eaLnBrk="0" fontAlgn="base" hangingPunct="0">
              <a:lnSpc>
                <a:spcPct val="125000"/>
              </a:lnSpc>
              <a:spcBef>
                <a:spcPct val="50000"/>
              </a:spcBef>
              <a:spcAft>
                <a:spcPct val="0"/>
              </a:spcAft>
              <a:defRPr sz="2400">
                <a:solidFill>
                  <a:schemeClr val="bg1"/>
                </a:solidFill>
                <a:latin typeface="Arial" charset="0"/>
              </a:defRPr>
            </a:lvl6pPr>
            <a:lvl7pPr marL="2971800" indent="-228600" eaLnBrk="0" fontAlgn="base" hangingPunct="0">
              <a:lnSpc>
                <a:spcPct val="125000"/>
              </a:lnSpc>
              <a:spcBef>
                <a:spcPct val="50000"/>
              </a:spcBef>
              <a:spcAft>
                <a:spcPct val="0"/>
              </a:spcAft>
              <a:defRPr sz="2400">
                <a:solidFill>
                  <a:schemeClr val="bg1"/>
                </a:solidFill>
                <a:latin typeface="Arial" charset="0"/>
              </a:defRPr>
            </a:lvl7pPr>
            <a:lvl8pPr marL="3429000" indent="-228600" eaLnBrk="0" fontAlgn="base" hangingPunct="0">
              <a:lnSpc>
                <a:spcPct val="125000"/>
              </a:lnSpc>
              <a:spcBef>
                <a:spcPct val="50000"/>
              </a:spcBef>
              <a:spcAft>
                <a:spcPct val="0"/>
              </a:spcAft>
              <a:defRPr sz="2400">
                <a:solidFill>
                  <a:schemeClr val="bg1"/>
                </a:solidFill>
                <a:latin typeface="Arial" charset="0"/>
              </a:defRPr>
            </a:lvl8pPr>
            <a:lvl9pPr marL="3886200" indent="-228600" eaLnBrk="0" fontAlgn="base" hangingPunct="0">
              <a:lnSpc>
                <a:spcPct val="125000"/>
              </a:lnSpc>
              <a:spcBef>
                <a:spcPct val="50000"/>
              </a:spcBef>
              <a:spcAft>
                <a:spcPct val="0"/>
              </a:spcAft>
              <a:defRPr sz="2400">
                <a:solidFill>
                  <a:schemeClr val="bg1"/>
                </a:solidFill>
                <a:latin typeface="Arial" charset="0"/>
              </a:defRPr>
            </a:lvl9pPr>
          </a:lstStyle>
          <a:p>
            <a:pPr algn="ctr" eaLnBrk="1" hangingPunct="1"/>
            <a:r>
              <a:rPr lang="en-GB" sz="700" noProof="1">
                <a:solidFill>
                  <a:schemeClr val="tx1"/>
                </a:solidFill>
              </a:rPr>
              <a:t>© ICAEW </a:t>
            </a:r>
            <a:r>
              <a:rPr lang="en-GB" sz="700" noProof="0" dirty="0">
                <a:solidFill>
                  <a:schemeClr val="tx1"/>
                </a:solidFill>
              </a:rPr>
              <a:t>2016</a:t>
            </a:r>
          </a:p>
        </p:txBody>
      </p:sp>
      <p:sp>
        <p:nvSpPr>
          <p:cNvPr id="8" name="Rectangle 7"/>
          <p:cNvSpPr/>
          <p:nvPr/>
        </p:nvSpPr>
        <p:spPr>
          <a:xfrm>
            <a:off x="0" y="6492875"/>
            <a:ext cx="9144000" cy="34925"/>
          </a:xfrm>
          <a:prstGeom prst="rect">
            <a:avLst/>
          </a:prstGeom>
          <a:gradFill>
            <a:gsLst>
              <a:gs pos="0">
                <a:srgbClr val="660000"/>
              </a:gs>
              <a:gs pos="100000">
                <a:srgbClr val="CC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11" r:id="rId5"/>
    <p:sldLayoutId id="2147483730" r:id="rId6"/>
    <p:sldLayoutId id="2147483739" r:id="rId7"/>
    <p:sldLayoutId id="2147483734" r:id="rId8"/>
    <p:sldLayoutId id="2147483710" r:id="rId9"/>
    <p:sldLayoutId id="2147483709" r:id="rId10"/>
    <p:sldLayoutId id="2147483708" r:id="rId11"/>
    <p:sldLayoutId id="2147483707" r:id="rId12"/>
    <p:sldLayoutId id="2147483706" r:id="rId13"/>
    <p:sldLayoutId id="2147483705" r:id="rId14"/>
    <p:sldLayoutId id="2147483704" r:id="rId15"/>
    <p:sldLayoutId id="2147483703" r:id="rId16"/>
    <p:sldLayoutId id="2147483740" r:id="rId17"/>
  </p:sldLayoutIdLst>
  <p:transition spd="med">
    <p:fade/>
  </p:transition>
  <p:txStyles>
    <p:titleStyle>
      <a:lvl1pPr algn="l" rtl="0" eaLnBrk="1" fontAlgn="base" hangingPunct="1">
        <a:spcBef>
          <a:spcPct val="0"/>
        </a:spcBef>
        <a:spcAft>
          <a:spcPct val="0"/>
        </a:spcAft>
        <a:defRPr sz="3000">
          <a:solidFill>
            <a:srgbClr val="CC0000"/>
          </a:solidFill>
          <a:latin typeface="+mj-lt"/>
          <a:ea typeface="+mj-ea"/>
          <a:cs typeface="+mj-cs"/>
        </a:defRPr>
      </a:lvl1pPr>
      <a:lvl2pPr algn="l" rtl="0" eaLnBrk="1" fontAlgn="base" hangingPunct="1">
        <a:spcBef>
          <a:spcPct val="0"/>
        </a:spcBef>
        <a:spcAft>
          <a:spcPct val="0"/>
        </a:spcAft>
        <a:defRPr sz="3000">
          <a:solidFill>
            <a:srgbClr val="CC0000"/>
          </a:solidFill>
          <a:latin typeface="Arial" charset="0"/>
        </a:defRPr>
      </a:lvl2pPr>
      <a:lvl3pPr algn="l" rtl="0" eaLnBrk="1" fontAlgn="base" hangingPunct="1">
        <a:spcBef>
          <a:spcPct val="0"/>
        </a:spcBef>
        <a:spcAft>
          <a:spcPct val="0"/>
        </a:spcAft>
        <a:defRPr sz="3000">
          <a:solidFill>
            <a:srgbClr val="CC0000"/>
          </a:solidFill>
          <a:latin typeface="Arial" charset="0"/>
        </a:defRPr>
      </a:lvl3pPr>
      <a:lvl4pPr algn="l" rtl="0" eaLnBrk="1" fontAlgn="base" hangingPunct="1">
        <a:spcBef>
          <a:spcPct val="0"/>
        </a:spcBef>
        <a:spcAft>
          <a:spcPct val="0"/>
        </a:spcAft>
        <a:defRPr sz="3000">
          <a:solidFill>
            <a:srgbClr val="CC0000"/>
          </a:solidFill>
          <a:latin typeface="Arial" charset="0"/>
        </a:defRPr>
      </a:lvl4pPr>
      <a:lvl5pPr algn="l" rtl="0" eaLnBrk="1" fontAlgn="base" hangingPunct="1">
        <a:spcBef>
          <a:spcPct val="0"/>
        </a:spcBef>
        <a:spcAft>
          <a:spcPct val="0"/>
        </a:spcAft>
        <a:defRPr sz="3000">
          <a:solidFill>
            <a:srgbClr val="CC0000"/>
          </a:solidFill>
          <a:latin typeface="Arial" charset="0"/>
        </a:defRPr>
      </a:lvl5pPr>
      <a:lvl6pPr marL="457200" algn="l" rtl="0" eaLnBrk="1" fontAlgn="base" hangingPunct="1">
        <a:spcBef>
          <a:spcPct val="0"/>
        </a:spcBef>
        <a:spcAft>
          <a:spcPct val="0"/>
        </a:spcAft>
        <a:defRPr sz="3000">
          <a:solidFill>
            <a:srgbClr val="CC0000"/>
          </a:solidFill>
          <a:latin typeface="Arial" charset="0"/>
        </a:defRPr>
      </a:lvl6pPr>
      <a:lvl7pPr marL="914400" algn="l" rtl="0" eaLnBrk="1" fontAlgn="base" hangingPunct="1">
        <a:spcBef>
          <a:spcPct val="0"/>
        </a:spcBef>
        <a:spcAft>
          <a:spcPct val="0"/>
        </a:spcAft>
        <a:defRPr sz="3000">
          <a:solidFill>
            <a:srgbClr val="CC0000"/>
          </a:solidFill>
          <a:latin typeface="Arial" charset="0"/>
        </a:defRPr>
      </a:lvl7pPr>
      <a:lvl8pPr marL="1371600" algn="l" rtl="0" eaLnBrk="1" fontAlgn="base" hangingPunct="1">
        <a:spcBef>
          <a:spcPct val="0"/>
        </a:spcBef>
        <a:spcAft>
          <a:spcPct val="0"/>
        </a:spcAft>
        <a:defRPr sz="3000">
          <a:solidFill>
            <a:srgbClr val="CC0000"/>
          </a:solidFill>
          <a:latin typeface="Arial" charset="0"/>
        </a:defRPr>
      </a:lvl8pPr>
      <a:lvl9pPr marL="1828800" algn="l" rtl="0" eaLnBrk="1" fontAlgn="base" hangingPunct="1">
        <a:spcBef>
          <a:spcPct val="0"/>
        </a:spcBef>
        <a:spcAft>
          <a:spcPct val="0"/>
        </a:spcAft>
        <a:defRPr sz="3000">
          <a:solidFill>
            <a:srgbClr val="CC0000"/>
          </a:solidFill>
          <a:latin typeface="Arial" charset="0"/>
        </a:defRPr>
      </a:lvl9pPr>
    </p:titleStyle>
    <p:bodyStyle>
      <a:lvl1pPr marL="252000" indent="-252000" algn="l" rtl="0" eaLnBrk="1" fontAlgn="base" hangingPunct="1">
        <a:spcBef>
          <a:spcPct val="0"/>
        </a:spcBef>
        <a:spcAft>
          <a:spcPct val="30000"/>
        </a:spcAft>
        <a:buClr>
          <a:schemeClr val="accent1"/>
        </a:buClr>
        <a:buFont typeface="Times" pitchFamily="18" charset="0"/>
        <a:buChar char="•"/>
        <a:defRPr sz="2200">
          <a:solidFill>
            <a:schemeClr val="tx1"/>
          </a:solidFill>
          <a:latin typeface="+mn-lt"/>
          <a:ea typeface="+mn-ea"/>
          <a:cs typeface="+mn-cs"/>
        </a:defRPr>
      </a:lvl1pPr>
      <a:lvl2pPr marL="504000" indent="-252000" algn="l" rtl="0" eaLnBrk="1" fontAlgn="base" hangingPunct="1">
        <a:spcBef>
          <a:spcPct val="0"/>
        </a:spcBef>
        <a:spcAft>
          <a:spcPct val="30000"/>
        </a:spcAft>
        <a:buClr>
          <a:schemeClr val="accent1"/>
        </a:buClr>
        <a:buFont typeface="Times" pitchFamily="18" charset="0"/>
        <a:buChar char="–"/>
        <a:defRPr sz="2000">
          <a:solidFill>
            <a:schemeClr val="tx1"/>
          </a:solidFill>
          <a:latin typeface="+mn-lt"/>
        </a:defRPr>
      </a:lvl2pPr>
      <a:lvl3pPr marL="756000" indent="-252000" algn="l" rtl="0" eaLnBrk="1" fontAlgn="base" hangingPunct="1">
        <a:spcBef>
          <a:spcPct val="0"/>
        </a:spcBef>
        <a:spcAft>
          <a:spcPct val="30000"/>
        </a:spcAft>
        <a:buClr>
          <a:schemeClr val="accent1"/>
        </a:buClr>
        <a:buFont typeface="Times" pitchFamily="18" charset="0"/>
        <a:buChar char="–"/>
        <a:defRPr>
          <a:solidFill>
            <a:schemeClr val="tx1"/>
          </a:solidFill>
          <a:latin typeface="+mn-lt"/>
        </a:defRPr>
      </a:lvl3pPr>
      <a:lvl4pPr marL="1428750" indent="-228600" algn="l" rtl="0" eaLnBrk="1" fontAlgn="base" hangingPunct="1">
        <a:lnSpc>
          <a:spcPct val="110000"/>
        </a:lnSpc>
        <a:spcBef>
          <a:spcPct val="0"/>
        </a:spcBef>
        <a:spcAft>
          <a:spcPct val="0"/>
        </a:spcAft>
        <a:buClr>
          <a:schemeClr val="accent1"/>
        </a:buClr>
        <a:buFont typeface="Times" pitchFamily="18" charset="0"/>
        <a:defRPr sz="2000">
          <a:solidFill>
            <a:schemeClr val="tx1"/>
          </a:solidFill>
          <a:latin typeface="+mn-lt"/>
        </a:defRPr>
      </a:lvl4pPr>
      <a:lvl5pPr marL="1771650" indent="-228600" algn="l" rtl="0" eaLnBrk="1" fontAlgn="base" hangingPunct="1">
        <a:lnSpc>
          <a:spcPct val="110000"/>
        </a:lnSpc>
        <a:spcBef>
          <a:spcPct val="0"/>
        </a:spcBef>
        <a:spcAft>
          <a:spcPct val="0"/>
        </a:spcAft>
        <a:buClr>
          <a:schemeClr val="accent1"/>
        </a:buClr>
        <a:buFont typeface="Times" pitchFamily="18" charset="0"/>
        <a:defRPr sz="2000">
          <a:solidFill>
            <a:schemeClr val="tx1"/>
          </a:solidFill>
          <a:latin typeface="+mn-lt"/>
        </a:defRPr>
      </a:lvl5pPr>
      <a:lvl6pPr marL="2228850" indent="-228600" algn="l" rtl="0" eaLnBrk="1" fontAlgn="base" hangingPunct="1">
        <a:lnSpc>
          <a:spcPct val="110000"/>
        </a:lnSpc>
        <a:spcBef>
          <a:spcPct val="0"/>
        </a:spcBef>
        <a:spcAft>
          <a:spcPct val="0"/>
        </a:spcAft>
        <a:buClr>
          <a:schemeClr val="accent1"/>
        </a:buClr>
        <a:buFont typeface="Times" charset="0"/>
        <a:defRPr sz="2000">
          <a:solidFill>
            <a:schemeClr val="tx1"/>
          </a:solidFill>
          <a:latin typeface="+mn-lt"/>
        </a:defRPr>
      </a:lvl6pPr>
      <a:lvl7pPr marL="2686050" indent="-228600" algn="l" rtl="0" eaLnBrk="1" fontAlgn="base" hangingPunct="1">
        <a:lnSpc>
          <a:spcPct val="110000"/>
        </a:lnSpc>
        <a:spcBef>
          <a:spcPct val="0"/>
        </a:spcBef>
        <a:spcAft>
          <a:spcPct val="0"/>
        </a:spcAft>
        <a:buClr>
          <a:schemeClr val="accent1"/>
        </a:buClr>
        <a:buFont typeface="Times" charset="0"/>
        <a:defRPr sz="2000">
          <a:solidFill>
            <a:schemeClr val="tx1"/>
          </a:solidFill>
          <a:latin typeface="+mn-lt"/>
        </a:defRPr>
      </a:lvl7pPr>
      <a:lvl8pPr marL="3143250" indent="-228600" algn="l" rtl="0" eaLnBrk="1" fontAlgn="base" hangingPunct="1">
        <a:lnSpc>
          <a:spcPct val="110000"/>
        </a:lnSpc>
        <a:spcBef>
          <a:spcPct val="0"/>
        </a:spcBef>
        <a:spcAft>
          <a:spcPct val="0"/>
        </a:spcAft>
        <a:buClr>
          <a:schemeClr val="accent1"/>
        </a:buClr>
        <a:buFont typeface="Times" charset="0"/>
        <a:defRPr sz="2000">
          <a:solidFill>
            <a:schemeClr val="tx1"/>
          </a:solidFill>
          <a:latin typeface="+mn-lt"/>
        </a:defRPr>
      </a:lvl8pPr>
      <a:lvl9pPr marL="3600450" indent="-228600" algn="l" rtl="0" eaLnBrk="1" fontAlgn="base" hangingPunct="1">
        <a:lnSpc>
          <a:spcPct val="110000"/>
        </a:lnSpc>
        <a:spcBef>
          <a:spcPct val="0"/>
        </a:spcBef>
        <a:spcAft>
          <a:spcPct val="0"/>
        </a:spcAft>
        <a:buClr>
          <a:schemeClr val="accent1"/>
        </a:buClr>
        <a:buFont typeface="Times" charset="0"/>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en-GB" noProof="0" dirty="0"/>
              <a:t>Click to edit</a:t>
            </a:r>
            <a:br>
              <a:rPr lang="en-GB" noProof="0" dirty="0"/>
            </a:br>
            <a:r>
              <a:rPr lang="en-GB" noProof="0" dirty="0"/>
              <a:t>Master title style</a:t>
            </a:r>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fontAlgn="auto">
              <a:spcBef>
                <a:spcPts val="0"/>
              </a:spcBef>
              <a:spcAft>
                <a:spcPts val="0"/>
              </a:spcAft>
            </a:pPr>
            <a:r>
              <a:rPr lang="en-US" dirty="0">
                <a:solidFill>
                  <a:srgbClr val="000000"/>
                </a:solidFill>
              </a:rPr>
              <a:t>Guidance for ICAEW members</a:t>
            </a:r>
            <a:endParaRPr lang="en-GB" dirty="0">
              <a:solidFill>
                <a:srgbClr val="000000"/>
              </a:solidFill>
            </a:endParaRPr>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fontAlgn="auto">
              <a:spcBef>
                <a:spcPts val="0"/>
              </a:spcBef>
              <a:spcAft>
                <a:spcPts val="0"/>
              </a:spcAft>
            </a:pPr>
            <a:r>
              <a:rPr lang="en-US" dirty="0">
                <a:solidFill>
                  <a:srgbClr val="000000"/>
                </a:solidFill>
              </a:rPr>
              <a:t>June 2016</a:t>
            </a:r>
            <a:endParaRPr lang="en-GB" dirty="0">
              <a:solidFill>
                <a:srgbClr val="000000"/>
              </a:solidFill>
            </a:endParaRPr>
          </a:p>
        </p:txBody>
      </p:sp>
      <p:sp>
        <p:nvSpPr>
          <p:cNvPr id="12"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fontAlgn="auto">
              <a:spcBef>
                <a:spcPts val="0"/>
              </a:spcBef>
              <a:spcAft>
                <a:spcPts val="0"/>
              </a:spcAft>
            </a:pPr>
            <a:r>
              <a:rPr lang="en-GB" dirty="0">
                <a:solidFill>
                  <a:srgbClr val="000000"/>
                </a:solidFill>
              </a:rPr>
              <a:t>Slide </a:t>
            </a:r>
            <a:fld id="{93A6C0E1-A13D-4385-A009-82735050641F}" type="slidenum">
              <a:rPr lang="en-GB" smtClean="0">
                <a:solidFill>
                  <a:srgbClr val="000000"/>
                </a:solidFill>
              </a:rPr>
              <a:pPr fontAlgn="auto">
                <a:spcBef>
                  <a:spcPts val="0"/>
                </a:spcBef>
                <a:spcAft>
                  <a:spcPts val="0"/>
                </a:spcAft>
              </a:pPr>
              <a:t>‹#›</a:t>
            </a:fld>
            <a:endParaRPr lang="en-GB" dirty="0">
              <a:solidFill>
                <a:srgbClr val="000000"/>
              </a:solidFill>
            </a:endParaRPr>
          </a:p>
        </p:txBody>
      </p:sp>
    </p:spTree>
    <p:extLst>
      <p:ext uri="{BB962C8B-B14F-4D97-AF65-F5344CB8AC3E}">
        <p14:creationId xmlns:p14="http://schemas.microsoft.com/office/powerpoint/2010/main" val="365203602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16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16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en-GB" noProof="0" dirty="0"/>
              <a:t>Click to edit</a:t>
            </a:r>
            <a:br>
              <a:rPr lang="en-GB" noProof="0" dirty="0"/>
            </a:br>
            <a:r>
              <a:rPr lang="en-GB" noProof="0" dirty="0"/>
              <a:t>Master title style</a:t>
            </a:r>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fontAlgn="auto">
              <a:spcBef>
                <a:spcPts val="0"/>
              </a:spcBef>
              <a:spcAft>
                <a:spcPts val="0"/>
              </a:spcAft>
            </a:pPr>
            <a:r>
              <a:rPr lang="en-US" dirty="0">
                <a:solidFill>
                  <a:srgbClr val="000000"/>
                </a:solidFill>
              </a:rPr>
              <a:t>Guidance for ICAEW members</a:t>
            </a:r>
            <a:endParaRPr lang="en-GB" dirty="0">
              <a:solidFill>
                <a:srgbClr val="000000"/>
              </a:solidFill>
            </a:endParaRPr>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fontAlgn="auto">
              <a:spcBef>
                <a:spcPts val="0"/>
              </a:spcBef>
              <a:spcAft>
                <a:spcPts val="0"/>
              </a:spcAft>
            </a:pPr>
            <a:r>
              <a:rPr lang="en-US" dirty="0">
                <a:solidFill>
                  <a:srgbClr val="000000"/>
                </a:solidFill>
              </a:rPr>
              <a:t>June 2016</a:t>
            </a:r>
            <a:endParaRPr lang="en-GB" dirty="0">
              <a:solidFill>
                <a:srgbClr val="000000"/>
              </a:solidFill>
            </a:endParaRPr>
          </a:p>
        </p:txBody>
      </p:sp>
      <p:sp>
        <p:nvSpPr>
          <p:cNvPr id="12"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fontAlgn="auto">
              <a:spcBef>
                <a:spcPts val="0"/>
              </a:spcBef>
              <a:spcAft>
                <a:spcPts val="0"/>
              </a:spcAft>
            </a:pPr>
            <a:r>
              <a:rPr lang="en-GB" dirty="0">
                <a:solidFill>
                  <a:srgbClr val="000000"/>
                </a:solidFill>
              </a:rPr>
              <a:t>Slide </a:t>
            </a:r>
            <a:fld id="{93A6C0E1-A13D-4385-A009-82735050641F}" type="slidenum">
              <a:rPr lang="en-GB" smtClean="0">
                <a:solidFill>
                  <a:srgbClr val="000000"/>
                </a:solidFill>
              </a:rPr>
              <a:pPr fontAlgn="auto">
                <a:spcBef>
                  <a:spcPts val="0"/>
                </a:spcBef>
                <a:spcAft>
                  <a:spcPts val="0"/>
                </a:spcAft>
              </a:pPr>
              <a:t>‹#›</a:t>
            </a:fld>
            <a:endParaRPr lang="en-GB" dirty="0">
              <a:solidFill>
                <a:srgbClr val="000000"/>
              </a:solidFill>
            </a:endParaRPr>
          </a:p>
        </p:txBody>
      </p:sp>
    </p:spTree>
    <p:extLst>
      <p:ext uri="{BB962C8B-B14F-4D97-AF65-F5344CB8AC3E}">
        <p14:creationId xmlns:p14="http://schemas.microsoft.com/office/powerpoint/2010/main" val="2654097090"/>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16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16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en-GB" noProof="0" dirty="0"/>
              <a:t>Click to edit</a:t>
            </a:r>
            <a:br>
              <a:rPr lang="en-GB" noProof="0" dirty="0"/>
            </a:br>
            <a:r>
              <a:rPr lang="en-GB" noProof="0" dirty="0"/>
              <a:t>Master title style</a:t>
            </a:r>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fontAlgn="auto">
              <a:spcBef>
                <a:spcPts val="0"/>
              </a:spcBef>
              <a:spcAft>
                <a:spcPts val="0"/>
              </a:spcAft>
            </a:pPr>
            <a:r>
              <a:rPr lang="en-US" dirty="0">
                <a:solidFill>
                  <a:srgbClr val="000000"/>
                </a:solidFill>
              </a:rPr>
              <a:t>Guidance for ICAEW members</a:t>
            </a:r>
            <a:endParaRPr lang="en-GB" dirty="0">
              <a:solidFill>
                <a:srgbClr val="000000"/>
              </a:solidFill>
            </a:endParaRPr>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fontAlgn="auto">
              <a:spcBef>
                <a:spcPts val="0"/>
              </a:spcBef>
              <a:spcAft>
                <a:spcPts val="0"/>
              </a:spcAft>
            </a:pPr>
            <a:r>
              <a:rPr lang="en-US" dirty="0">
                <a:solidFill>
                  <a:srgbClr val="000000"/>
                </a:solidFill>
              </a:rPr>
              <a:t>June 2016</a:t>
            </a:r>
            <a:endParaRPr lang="en-GB" dirty="0">
              <a:solidFill>
                <a:srgbClr val="000000"/>
              </a:solidFill>
            </a:endParaRPr>
          </a:p>
        </p:txBody>
      </p:sp>
      <p:sp>
        <p:nvSpPr>
          <p:cNvPr id="12"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fontAlgn="auto">
              <a:spcBef>
                <a:spcPts val="0"/>
              </a:spcBef>
              <a:spcAft>
                <a:spcPts val="0"/>
              </a:spcAft>
            </a:pPr>
            <a:r>
              <a:rPr lang="en-GB" dirty="0">
                <a:solidFill>
                  <a:srgbClr val="000000"/>
                </a:solidFill>
              </a:rPr>
              <a:t>Slide </a:t>
            </a:r>
            <a:fld id="{93A6C0E1-A13D-4385-A009-82735050641F}" type="slidenum">
              <a:rPr lang="en-GB" smtClean="0">
                <a:solidFill>
                  <a:srgbClr val="000000"/>
                </a:solidFill>
              </a:rPr>
              <a:pPr fontAlgn="auto">
                <a:spcBef>
                  <a:spcPts val="0"/>
                </a:spcBef>
                <a:spcAft>
                  <a:spcPts val="0"/>
                </a:spcAft>
              </a:pPr>
              <a:t>‹#›</a:t>
            </a:fld>
            <a:endParaRPr lang="en-GB" dirty="0">
              <a:solidFill>
                <a:srgbClr val="000000"/>
              </a:solidFill>
            </a:endParaRPr>
          </a:p>
        </p:txBody>
      </p:sp>
    </p:spTree>
    <p:extLst>
      <p:ext uri="{BB962C8B-B14F-4D97-AF65-F5344CB8AC3E}">
        <p14:creationId xmlns:p14="http://schemas.microsoft.com/office/powerpoint/2010/main" val="2747677793"/>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 id="2147483937" r:id="rId17"/>
    <p:sldLayoutId id="2147483938" r:id="rId18"/>
    <p:sldLayoutId id="2147483939" r:id="rId19"/>
    <p:sldLayoutId id="2147483940" r:id="rId20"/>
    <p:sldLayoutId id="2147483941" r:id="rId21"/>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16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16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en-GB" noProof="0" dirty="0"/>
              <a:t>Click to edit</a:t>
            </a:r>
            <a:br>
              <a:rPr lang="en-GB" noProof="0" dirty="0"/>
            </a:br>
            <a:r>
              <a:rPr lang="en-GB" noProof="0" dirty="0"/>
              <a:t>Master title style</a:t>
            </a:r>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fontAlgn="auto">
              <a:spcBef>
                <a:spcPts val="0"/>
              </a:spcBef>
              <a:spcAft>
                <a:spcPts val="0"/>
              </a:spcAft>
            </a:pPr>
            <a:r>
              <a:rPr lang="en-US" dirty="0">
                <a:solidFill>
                  <a:srgbClr val="000000"/>
                </a:solidFill>
              </a:rPr>
              <a:t>Guidance for ICAEW members</a:t>
            </a:r>
            <a:endParaRPr lang="en-GB" dirty="0">
              <a:solidFill>
                <a:srgbClr val="000000"/>
              </a:solidFill>
            </a:endParaRPr>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fontAlgn="auto">
              <a:spcBef>
                <a:spcPts val="0"/>
              </a:spcBef>
              <a:spcAft>
                <a:spcPts val="0"/>
              </a:spcAft>
            </a:pPr>
            <a:r>
              <a:rPr lang="en-US" dirty="0">
                <a:solidFill>
                  <a:srgbClr val="000000"/>
                </a:solidFill>
              </a:rPr>
              <a:t>June 2016</a:t>
            </a:r>
            <a:endParaRPr lang="en-GB" dirty="0">
              <a:solidFill>
                <a:srgbClr val="000000"/>
              </a:solidFill>
            </a:endParaRPr>
          </a:p>
        </p:txBody>
      </p:sp>
      <p:sp>
        <p:nvSpPr>
          <p:cNvPr id="12"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fontAlgn="auto">
              <a:spcBef>
                <a:spcPts val="0"/>
              </a:spcBef>
              <a:spcAft>
                <a:spcPts val="0"/>
              </a:spcAft>
            </a:pPr>
            <a:r>
              <a:rPr lang="en-GB" dirty="0">
                <a:solidFill>
                  <a:srgbClr val="000000"/>
                </a:solidFill>
              </a:rPr>
              <a:t>Slide </a:t>
            </a:r>
            <a:fld id="{93A6C0E1-A13D-4385-A009-82735050641F}" type="slidenum">
              <a:rPr lang="en-GB" smtClean="0">
                <a:solidFill>
                  <a:srgbClr val="000000"/>
                </a:solidFill>
              </a:rPr>
              <a:pPr fontAlgn="auto">
                <a:spcBef>
                  <a:spcPts val="0"/>
                </a:spcBef>
                <a:spcAft>
                  <a:spcPts val="0"/>
                </a:spcAft>
              </a:pPr>
              <a:t>‹#›</a:t>
            </a:fld>
            <a:endParaRPr lang="en-GB" dirty="0">
              <a:solidFill>
                <a:srgbClr val="000000"/>
              </a:solidFill>
            </a:endParaRPr>
          </a:p>
        </p:txBody>
      </p:sp>
    </p:spTree>
    <p:extLst>
      <p:ext uri="{BB962C8B-B14F-4D97-AF65-F5344CB8AC3E}">
        <p14:creationId xmlns:p14="http://schemas.microsoft.com/office/powerpoint/2010/main" val="1615763635"/>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 id="2147483960" r:id="rId18"/>
    <p:sldLayoutId id="2147483961" r:id="rId19"/>
    <p:sldLayoutId id="2147483962" r:id="rId20"/>
    <p:sldLayoutId id="2147483963" r:id="rId21"/>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16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16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9525" y="6502400"/>
            <a:ext cx="9170988"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051" name="Rectangle 4"/>
          <p:cNvSpPr>
            <a:spLocks noGrp="1" noChangeArrowheads="1"/>
          </p:cNvSpPr>
          <p:nvPr>
            <p:ph type="title"/>
          </p:nvPr>
        </p:nvSpPr>
        <p:spPr bwMode="auto">
          <a:xfrm>
            <a:off x="539750" y="358775"/>
            <a:ext cx="82804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title style</a:t>
            </a:r>
          </a:p>
        </p:txBody>
      </p:sp>
      <p:sp>
        <p:nvSpPr>
          <p:cNvPr id="10" name="Text Box 20"/>
          <p:cNvSpPr txBox="1">
            <a:spLocks noChangeArrowheads="1"/>
          </p:cNvSpPr>
          <p:nvPr/>
        </p:nvSpPr>
        <p:spPr bwMode="auto">
          <a:xfrm>
            <a:off x="125636" y="6552000"/>
            <a:ext cx="2070100" cy="30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eaLnBrk="0" hangingPunct="0">
              <a:lnSpc>
                <a:spcPct val="125000"/>
              </a:lnSpc>
              <a:spcBef>
                <a:spcPct val="50000"/>
              </a:spcBef>
              <a:defRPr sz="2400">
                <a:solidFill>
                  <a:schemeClr val="bg1"/>
                </a:solidFill>
                <a:latin typeface="Arial" charset="0"/>
              </a:defRPr>
            </a:lvl1pPr>
            <a:lvl2pPr marL="742950" indent="-285750" eaLnBrk="0" hangingPunct="0">
              <a:lnSpc>
                <a:spcPct val="125000"/>
              </a:lnSpc>
              <a:spcBef>
                <a:spcPct val="50000"/>
              </a:spcBef>
              <a:defRPr sz="2400">
                <a:solidFill>
                  <a:schemeClr val="bg1"/>
                </a:solidFill>
                <a:latin typeface="Arial" charset="0"/>
              </a:defRPr>
            </a:lvl2pPr>
            <a:lvl3pPr marL="1143000" indent="-228600" eaLnBrk="0" hangingPunct="0">
              <a:lnSpc>
                <a:spcPct val="125000"/>
              </a:lnSpc>
              <a:spcBef>
                <a:spcPct val="50000"/>
              </a:spcBef>
              <a:defRPr sz="2400">
                <a:solidFill>
                  <a:schemeClr val="bg1"/>
                </a:solidFill>
                <a:latin typeface="Arial" charset="0"/>
              </a:defRPr>
            </a:lvl3pPr>
            <a:lvl4pPr marL="1600200" indent="-228600" eaLnBrk="0" hangingPunct="0">
              <a:lnSpc>
                <a:spcPct val="125000"/>
              </a:lnSpc>
              <a:spcBef>
                <a:spcPct val="50000"/>
              </a:spcBef>
              <a:defRPr sz="2400">
                <a:solidFill>
                  <a:schemeClr val="bg1"/>
                </a:solidFill>
                <a:latin typeface="Arial" charset="0"/>
              </a:defRPr>
            </a:lvl4pPr>
            <a:lvl5pPr marL="2057400" indent="-228600" eaLnBrk="0" hangingPunct="0">
              <a:lnSpc>
                <a:spcPct val="125000"/>
              </a:lnSpc>
              <a:spcBef>
                <a:spcPct val="50000"/>
              </a:spcBef>
              <a:defRPr sz="2400">
                <a:solidFill>
                  <a:schemeClr val="bg1"/>
                </a:solidFill>
                <a:latin typeface="Arial" charset="0"/>
              </a:defRPr>
            </a:lvl5pPr>
            <a:lvl6pPr marL="2514600" indent="-228600" eaLnBrk="0" fontAlgn="base" hangingPunct="0">
              <a:lnSpc>
                <a:spcPct val="125000"/>
              </a:lnSpc>
              <a:spcBef>
                <a:spcPct val="50000"/>
              </a:spcBef>
              <a:spcAft>
                <a:spcPct val="0"/>
              </a:spcAft>
              <a:defRPr sz="2400">
                <a:solidFill>
                  <a:schemeClr val="bg1"/>
                </a:solidFill>
                <a:latin typeface="Arial" charset="0"/>
              </a:defRPr>
            </a:lvl6pPr>
            <a:lvl7pPr marL="2971800" indent="-228600" eaLnBrk="0" fontAlgn="base" hangingPunct="0">
              <a:lnSpc>
                <a:spcPct val="125000"/>
              </a:lnSpc>
              <a:spcBef>
                <a:spcPct val="50000"/>
              </a:spcBef>
              <a:spcAft>
                <a:spcPct val="0"/>
              </a:spcAft>
              <a:defRPr sz="2400">
                <a:solidFill>
                  <a:schemeClr val="bg1"/>
                </a:solidFill>
                <a:latin typeface="Arial" charset="0"/>
              </a:defRPr>
            </a:lvl7pPr>
            <a:lvl8pPr marL="3429000" indent="-228600" eaLnBrk="0" fontAlgn="base" hangingPunct="0">
              <a:lnSpc>
                <a:spcPct val="125000"/>
              </a:lnSpc>
              <a:spcBef>
                <a:spcPct val="50000"/>
              </a:spcBef>
              <a:spcAft>
                <a:spcPct val="0"/>
              </a:spcAft>
              <a:defRPr sz="2400">
                <a:solidFill>
                  <a:schemeClr val="bg1"/>
                </a:solidFill>
                <a:latin typeface="Arial" charset="0"/>
              </a:defRPr>
            </a:lvl8pPr>
            <a:lvl9pPr marL="3886200" indent="-228600" eaLnBrk="0" fontAlgn="base" hangingPunct="0">
              <a:lnSpc>
                <a:spcPct val="125000"/>
              </a:lnSpc>
              <a:spcBef>
                <a:spcPct val="50000"/>
              </a:spcBef>
              <a:spcAft>
                <a:spcPct val="0"/>
              </a:spcAft>
              <a:defRPr sz="2400">
                <a:solidFill>
                  <a:schemeClr val="bg1"/>
                </a:solidFill>
                <a:latin typeface="Arial" charset="0"/>
              </a:defRPr>
            </a:lvl9pPr>
          </a:lstStyle>
          <a:p>
            <a:pPr eaLnBrk="1" hangingPunct="1"/>
            <a:r>
              <a:rPr lang="en-GB" sz="900" b="1" noProof="0" dirty="0"/>
              <a:t>BUSINESS WITH CONFIDENCE</a:t>
            </a:r>
          </a:p>
        </p:txBody>
      </p:sp>
      <p:sp>
        <p:nvSpPr>
          <p:cNvPr id="11" name="Text Box 21"/>
          <p:cNvSpPr txBox="1">
            <a:spLocks noChangeArrowheads="1"/>
          </p:cNvSpPr>
          <p:nvPr/>
        </p:nvSpPr>
        <p:spPr bwMode="auto">
          <a:xfrm>
            <a:off x="7524328" y="6552000"/>
            <a:ext cx="1440160" cy="318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lvl1pPr eaLnBrk="0" hangingPunct="0">
              <a:lnSpc>
                <a:spcPct val="125000"/>
              </a:lnSpc>
              <a:spcBef>
                <a:spcPct val="50000"/>
              </a:spcBef>
              <a:defRPr sz="2400">
                <a:solidFill>
                  <a:schemeClr val="bg1"/>
                </a:solidFill>
                <a:latin typeface="Arial" charset="0"/>
              </a:defRPr>
            </a:lvl1pPr>
            <a:lvl2pPr marL="742950" indent="-285750" eaLnBrk="0" hangingPunct="0">
              <a:lnSpc>
                <a:spcPct val="125000"/>
              </a:lnSpc>
              <a:spcBef>
                <a:spcPct val="50000"/>
              </a:spcBef>
              <a:defRPr sz="2400">
                <a:solidFill>
                  <a:schemeClr val="bg1"/>
                </a:solidFill>
                <a:latin typeface="Arial" charset="0"/>
              </a:defRPr>
            </a:lvl2pPr>
            <a:lvl3pPr marL="1143000" indent="-228600" eaLnBrk="0" hangingPunct="0">
              <a:lnSpc>
                <a:spcPct val="125000"/>
              </a:lnSpc>
              <a:spcBef>
                <a:spcPct val="50000"/>
              </a:spcBef>
              <a:defRPr sz="2400">
                <a:solidFill>
                  <a:schemeClr val="bg1"/>
                </a:solidFill>
                <a:latin typeface="Arial" charset="0"/>
              </a:defRPr>
            </a:lvl3pPr>
            <a:lvl4pPr marL="1600200" indent="-228600" eaLnBrk="0" hangingPunct="0">
              <a:lnSpc>
                <a:spcPct val="125000"/>
              </a:lnSpc>
              <a:spcBef>
                <a:spcPct val="50000"/>
              </a:spcBef>
              <a:defRPr sz="2400">
                <a:solidFill>
                  <a:schemeClr val="bg1"/>
                </a:solidFill>
                <a:latin typeface="Arial" charset="0"/>
              </a:defRPr>
            </a:lvl4pPr>
            <a:lvl5pPr marL="2057400" indent="-228600" eaLnBrk="0" hangingPunct="0">
              <a:lnSpc>
                <a:spcPct val="125000"/>
              </a:lnSpc>
              <a:spcBef>
                <a:spcPct val="50000"/>
              </a:spcBef>
              <a:defRPr sz="2400">
                <a:solidFill>
                  <a:schemeClr val="bg1"/>
                </a:solidFill>
                <a:latin typeface="Arial" charset="0"/>
              </a:defRPr>
            </a:lvl5pPr>
            <a:lvl6pPr marL="2514600" indent="-228600" eaLnBrk="0" fontAlgn="base" hangingPunct="0">
              <a:lnSpc>
                <a:spcPct val="125000"/>
              </a:lnSpc>
              <a:spcBef>
                <a:spcPct val="50000"/>
              </a:spcBef>
              <a:spcAft>
                <a:spcPct val="0"/>
              </a:spcAft>
              <a:defRPr sz="2400">
                <a:solidFill>
                  <a:schemeClr val="bg1"/>
                </a:solidFill>
                <a:latin typeface="Arial" charset="0"/>
              </a:defRPr>
            </a:lvl6pPr>
            <a:lvl7pPr marL="2971800" indent="-228600" eaLnBrk="0" fontAlgn="base" hangingPunct="0">
              <a:lnSpc>
                <a:spcPct val="125000"/>
              </a:lnSpc>
              <a:spcBef>
                <a:spcPct val="50000"/>
              </a:spcBef>
              <a:spcAft>
                <a:spcPct val="0"/>
              </a:spcAft>
              <a:defRPr sz="2400">
                <a:solidFill>
                  <a:schemeClr val="bg1"/>
                </a:solidFill>
                <a:latin typeface="Arial" charset="0"/>
              </a:defRPr>
            </a:lvl7pPr>
            <a:lvl8pPr marL="3429000" indent="-228600" eaLnBrk="0" fontAlgn="base" hangingPunct="0">
              <a:lnSpc>
                <a:spcPct val="125000"/>
              </a:lnSpc>
              <a:spcBef>
                <a:spcPct val="50000"/>
              </a:spcBef>
              <a:spcAft>
                <a:spcPct val="0"/>
              </a:spcAft>
              <a:defRPr sz="2400">
                <a:solidFill>
                  <a:schemeClr val="bg1"/>
                </a:solidFill>
                <a:latin typeface="Arial" charset="0"/>
              </a:defRPr>
            </a:lvl8pPr>
            <a:lvl9pPr marL="3886200" indent="-228600" eaLnBrk="0" fontAlgn="base" hangingPunct="0">
              <a:lnSpc>
                <a:spcPct val="125000"/>
              </a:lnSpc>
              <a:spcBef>
                <a:spcPct val="50000"/>
              </a:spcBef>
              <a:spcAft>
                <a:spcPct val="0"/>
              </a:spcAft>
              <a:defRPr sz="2400">
                <a:solidFill>
                  <a:schemeClr val="bg1"/>
                </a:solidFill>
                <a:latin typeface="Arial" charset="0"/>
              </a:defRPr>
            </a:lvl9pPr>
          </a:lstStyle>
          <a:p>
            <a:pPr algn="r" eaLnBrk="1" hangingPunct="1"/>
            <a:r>
              <a:rPr lang="en-GB" sz="900" b="1" noProof="0" dirty="0"/>
              <a:t>icaew.com</a:t>
            </a:r>
          </a:p>
        </p:txBody>
      </p:sp>
      <p:sp>
        <p:nvSpPr>
          <p:cNvPr id="12" name="Title 1"/>
          <p:cNvSpPr txBox="1">
            <a:spLocks/>
          </p:cNvSpPr>
          <p:nvPr/>
        </p:nvSpPr>
        <p:spPr bwMode="auto">
          <a:xfrm>
            <a:off x="4067944" y="6613525"/>
            <a:ext cx="11525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algn="l" rtl="0" eaLnBrk="1" fontAlgn="base" hangingPunct="1">
              <a:spcBef>
                <a:spcPct val="0"/>
              </a:spcBef>
              <a:spcAft>
                <a:spcPct val="0"/>
              </a:spcAft>
              <a:defRPr sz="3000">
                <a:solidFill>
                  <a:srgbClr val="CC0000"/>
                </a:solidFill>
                <a:latin typeface="+mj-lt"/>
                <a:ea typeface="+mj-ea"/>
                <a:cs typeface="+mj-cs"/>
              </a:defRPr>
            </a:lvl1pPr>
            <a:lvl2pPr algn="l" rtl="0" eaLnBrk="1" fontAlgn="base" hangingPunct="1">
              <a:spcBef>
                <a:spcPct val="0"/>
              </a:spcBef>
              <a:spcAft>
                <a:spcPct val="0"/>
              </a:spcAft>
              <a:defRPr sz="3000">
                <a:solidFill>
                  <a:srgbClr val="CC0000"/>
                </a:solidFill>
                <a:latin typeface="Arial" charset="0"/>
              </a:defRPr>
            </a:lvl2pPr>
            <a:lvl3pPr algn="l" rtl="0" eaLnBrk="1" fontAlgn="base" hangingPunct="1">
              <a:spcBef>
                <a:spcPct val="0"/>
              </a:spcBef>
              <a:spcAft>
                <a:spcPct val="0"/>
              </a:spcAft>
              <a:defRPr sz="3000">
                <a:solidFill>
                  <a:srgbClr val="CC0000"/>
                </a:solidFill>
                <a:latin typeface="Arial" charset="0"/>
              </a:defRPr>
            </a:lvl3pPr>
            <a:lvl4pPr algn="l" rtl="0" eaLnBrk="1" fontAlgn="base" hangingPunct="1">
              <a:spcBef>
                <a:spcPct val="0"/>
              </a:spcBef>
              <a:spcAft>
                <a:spcPct val="0"/>
              </a:spcAft>
              <a:defRPr sz="3000">
                <a:solidFill>
                  <a:srgbClr val="CC0000"/>
                </a:solidFill>
                <a:latin typeface="Arial" charset="0"/>
              </a:defRPr>
            </a:lvl4pPr>
            <a:lvl5pPr algn="l" rtl="0" eaLnBrk="1" fontAlgn="base" hangingPunct="1">
              <a:spcBef>
                <a:spcPct val="0"/>
              </a:spcBef>
              <a:spcAft>
                <a:spcPct val="0"/>
              </a:spcAft>
              <a:defRPr sz="3000">
                <a:solidFill>
                  <a:srgbClr val="CC0000"/>
                </a:solidFill>
                <a:latin typeface="Arial" charset="0"/>
              </a:defRPr>
            </a:lvl5pPr>
            <a:lvl6pPr marL="457200" algn="l" rtl="0" eaLnBrk="1" fontAlgn="base" hangingPunct="1">
              <a:spcBef>
                <a:spcPct val="0"/>
              </a:spcBef>
              <a:spcAft>
                <a:spcPct val="0"/>
              </a:spcAft>
              <a:defRPr sz="3000">
                <a:solidFill>
                  <a:srgbClr val="CC0000"/>
                </a:solidFill>
                <a:latin typeface="Arial" charset="0"/>
              </a:defRPr>
            </a:lvl6pPr>
            <a:lvl7pPr marL="914400" algn="l" rtl="0" eaLnBrk="1" fontAlgn="base" hangingPunct="1">
              <a:spcBef>
                <a:spcPct val="0"/>
              </a:spcBef>
              <a:spcAft>
                <a:spcPct val="0"/>
              </a:spcAft>
              <a:defRPr sz="3000">
                <a:solidFill>
                  <a:srgbClr val="CC0000"/>
                </a:solidFill>
                <a:latin typeface="Arial" charset="0"/>
              </a:defRPr>
            </a:lvl7pPr>
            <a:lvl8pPr marL="1371600" algn="l" rtl="0" eaLnBrk="1" fontAlgn="base" hangingPunct="1">
              <a:spcBef>
                <a:spcPct val="0"/>
              </a:spcBef>
              <a:spcAft>
                <a:spcPct val="0"/>
              </a:spcAft>
              <a:defRPr sz="3000">
                <a:solidFill>
                  <a:srgbClr val="CC0000"/>
                </a:solidFill>
                <a:latin typeface="Arial" charset="0"/>
              </a:defRPr>
            </a:lvl8pPr>
            <a:lvl9pPr marL="1828800" algn="l" rtl="0" eaLnBrk="1" fontAlgn="base" hangingPunct="1">
              <a:spcBef>
                <a:spcPct val="0"/>
              </a:spcBef>
              <a:spcAft>
                <a:spcPct val="0"/>
              </a:spcAft>
              <a:defRPr sz="3000">
                <a:solidFill>
                  <a:srgbClr val="CC0000"/>
                </a:solidFill>
                <a:latin typeface="Arial" charset="0"/>
              </a:defRPr>
            </a:lvl9pPr>
          </a:lstStyle>
          <a:p>
            <a:pPr algn="ctr" fontAlgn="auto">
              <a:spcAft>
                <a:spcPts val="0"/>
              </a:spcAft>
              <a:defRPr/>
            </a:pPr>
            <a:r>
              <a:rPr lang="en-GB" sz="700" kern="0" noProof="1">
                <a:solidFill>
                  <a:schemeClr val="bg1"/>
                </a:solidFill>
                <a:latin typeface="Arial" pitchFamily="34" charset="0"/>
                <a:cs typeface="Arial" pitchFamily="34" charset="0"/>
              </a:rPr>
              <a:t>© ICAEW 2016</a:t>
            </a:r>
            <a:endParaRPr lang="en-GB" sz="700" b="1" kern="0" noProof="1">
              <a:solidFill>
                <a:schemeClr val="bg1"/>
              </a:solidFill>
              <a:latin typeface="Arial" pitchFamily="34" charset="0"/>
              <a:cs typeface="Arial" pitchFamily="34" charset="0"/>
            </a:endParaRPr>
          </a:p>
        </p:txBody>
      </p:sp>
      <p:sp>
        <p:nvSpPr>
          <p:cNvPr id="13" name="Rectangle 12"/>
          <p:cNvSpPr/>
          <p:nvPr/>
        </p:nvSpPr>
        <p:spPr>
          <a:xfrm>
            <a:off x="0" y="6492875"/>
            <a:ext cx="9144000" cy="34925"/>
          </a:xfrm>
          <a:prstGeom prst="rect">
            <a:avLst/>
          </a:prstGeom>
          <a:gradFill>
            <a:gsLst>
              <a:gs pos="0">
                <a:srgbClr val="660000"/>
              </a:gs>
              <a:gs pos="100000">
                <a:srgbClr val="CC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18" r:id="rId1"/>
    <p:sldLayoutId id="2147483731" r:id="rId2"/>
    <p:sldLayoutId id="2147483738" r:id="rId3"/>
    <p:sldLayoutId id="2147483735" r:id="rId4"/>
    <p:sldLayoutId id="2147483717" r:id="rId5"/>
    <p:sldLayoutId id="2147483716" r:id="rId6"/>
    <p:sldLayoutId id="2147483715" r:id="rId7"/>
    <p:sldLayoutId id="2147483714" r:id="rId8"/>
    <p:sldLayoutId id="2147483713" r:id="rId9"/>
    <p:sldLayoutId id="2147483712" r:id="rId10"/>
    <p:sldLayoutId id="2147483741" r:id="rId11"/>
    <p:sldLayoutId id="2147483742" r:id="rId12"/>
  </p:sldLayoutIdLst>
  <p:transition spd="med">
    <p:fade/>
  </p:transition>
  <p:txStyles>
    <p:titleStyle>
      <a:lvl1pPr algn="l" rtl="0" eaLnBrk="0" fontAlgn="base" hangingPunct="0">
        <a:spcBef>
          <a:spcPct val="0"/>
        </a:spcBef>
        <a:spcAft>
          <a:spcPct val="0"/>
        </a:spcAft>
        <a:defRPr sz="3000">
          <a:solidFill>
            <a:srgbClr val="CC0000"/>
          </a:solidFill>
          <a:latin typeface="+mj-lt"/>
          <a:ea typeface="+mj-ea"/>
          <a:cs typeface="+mj-cs"/>
        </a:defRPr>
      </a:lvl1pPr>
      <a:lvl2pPr algn="l" rtl="0" eaLnBrk="0" fontAlgn="base" hangingPunct="0">
        <a:spcBef>
          <a:spcPct val="0"/>
        </a:spcBef>
        <a:spcAft>
          <a:spcPct val="0"/>
        </a:spcAft>
        <a:defRPr sz="3000">
          <a:solidFill>
            <a:srgbClr val="CC0000"/>
          </a:solidFill>
          <a:latin typeface="Arial" charset="0"/>
        </a:defRPr>
      </a:lvl2pPr>
      <a:lvl3pPr algn="l" rtl="0" eaLnBrk="0" fontAlgn="base" hangingPunct="0">
        <a:spcBef>
          <a:spcPct val="0"/>
        </a:spcBef>
        <a:spcAft>
          <a:spcPct val="0"/>
        </a:spcAft>
        <a:defRPr sz="3000">
          <a:solidFill>
            <a:srgbClr val="CC0000"/>
          </a:solidFill>
          <a:latin typeface="Arial" charset="0"/>
        </a:defRPr>
      </a:lvl3pPr>
      <a:lvl4pPr algn="l" rtl="0" eaLnBrk="0" fontAlgn="base" hangingPunct="0">
        <a:spcBef>
          <a:spcPct val="0"/>
        </a:spcBef>
        <a:spcAft>
          <a:spcPct val="0"/>
        </a:spcAft>
        <a:defRPr sz="3000">
          <a:solidFill>
            <a:srgbClr val="CC0000"/>
          </a:solidFill>
          <a:latin typeface="Arial" charset="0"/>
        </a:defRPr>
      </a:lvl4pPr>
      <a:lvl5pPr algn="l" rtl="0" eaLnBrk="0" fontAlgn="base" hangingPunct="0">
        <a:spcBef>
          <a:spcPct val="0"/>
        </a:spcBef>
        <a:spcAft>
          <a:spcPct val="0"/>
        </a:spcAft>
        <a:defRPr sz="3000">
          <a:solidFill>
            <a:srgbClr val="CC0000"/>
          </a:solidFill>
          <a:latin typeface="Arial" charset="0"/>
        </a:defRPr>
      </a:lvl5pPr>
      <a:lvl6pPr marL="457200" algn="l" rtl="0" fontAlgn="base">
        <a:spcBef>
          <a:spcPct val="0"/>
        </a:spcBef>
        <a:spcAft>
          <a:spcPct val="0"/>
        </a:spcAft>
        <a:defRPr sz="3000">
          <a:solidFill>
            <a:srgbClr val="CC0000"/>
          </a:solidFill>
          <a:latin typeface="Arial" charset="0"/>
        </a:defRPr>
      </a:lvl6pPr>
      <a:lvl7pPr marL="914400" algn="l" rtl="0" fontAlgn="base">
        <a:spcBef>
          <a:spcPct val="0"/>
        </a:spcBef>
        <a:spcAft>
          <a:spcPct val="0"/>
        </a:spcAft>
        <a:defRPr sz="3000">
          <a:solidFill>
            <a:srgbClr val="CC0000"/>
          </a:solidFill>
          <a:latin typeface="Arial" charset="0"/>
        </a:defRPr>
      </a:lvl7pPr>
      <a:lvl8pPr marL="1371600" algn="l" rtl="0" fontAlgn="base">
        <a:spcBef>
          <a:spcPct val="0"/>
        </a:spcBef>
        <a:spcAft>
          <a:spcPct val="0"/>
        </a:spcAft>
        <a:defRPr sz="3000">
          <a:solidFill>
            <a:srgbClr val="CC0000"/>
          </a:solidFill>
          <a:latin typeface="Arial" charset="0"/>
        </a:defRPr>
      </a:lvl8pPr>
      <a:lvl9pPr marL="1828800" algn="l" rtl="0" fontAlgn="base">
        <a:spcBef>
          <a:spcPct val="0"/>
        </a:spcBef>
        <a:spcAft>
          <a:spcPct val="0"/>
        </a:spcAft>
        <a:defRPr sz="3000">
          <a:solidFill>
            <a:srgbClr val="CC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0"/>
          <p:cNvSpPr>
            <a:spLocks noChangeArrowheads="1"/>
          </p:cNvSpPr>
          <p:nvPr/>
        </p:nvSpPr>
        <p:spPr bwMode="auto">
          <a:xfrm>
            <a:off x="0" y="0"/>
            <a:ext cx="9144000" cy="6858000"/>
          </a:xfrm>
          <a:prstGeom prst="rect">
            <a:avLst/>
          </a:prstGeom>
          <a:solidFill>
            <a:srgbClr val="00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72000" rIns="72000" bIns="72000" anchor="ctr"/>
          <a:lstStyle/>
          <a:p>
            <a:pPr>
              <a:lnSpc>
                <a:spcPct val="125000"/>
              </a:lnSpc>
              <a:spcBef>
                <a:spcPct val="50000"/>
              </a:spcBef>
            </a:pPr>
            <a:endParaRPr lang="en-US" dirty="0"/>
          </a:p>
        </p:txBody>
      </p:sp>
      <p:sp>
        <p:nvSpPr>
          <p:cNvPr id="3075" name="Rectangle 8"/>
          <p:cNvSpPr>
            <a:spLocks noGrp="1" noChangeArrowheads="1"/>
          </p:cNvSpPr>
          <p:nvPr>
            <p:ph type="title"/>
          </p:nvPr>
        </p:nvSpPr>
        <p:spPr bwMode="gray">
          <a:xfrm>
            <a:off x="539750" y="358775"/>
            <a:ext cx="82804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 name="Text Box 20"/>
          <p:cNvSpPr txBox="1">
            <a:spLocks noChangeArrowheads="1"/>
          </p:cNvSpPr>
          <p:nvPr/>
        </p:nvSpPr>
        <p:spPr bwMode="auto">
          <a:xfrm>
            <a:off x="125636" y="6552000"/>
            <a:ext cx="2070100" cy="30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eaLnBrk="0" hangingPunct="0">
              <a:lnSpc>
                <a:spcPct val="125000"/>
              </a:lnSpc>
              <a:spcBef>
                <a:spcPct val="50000"/>
              </a:spcBef>
              <a:defRPr sz="2400">
                <a:solidFill>
                  <a:schemeClr val="bg1"/>
                </a:solidFill>
                <a:latin typeface="Arial" charset="0"/>
              </a:defRPr>
            </a:lvl1pPr>
            <a:lvl2pPr marL="742950" indent="-285750" eaLnBrk="0" hangingPunct="0">
              <a:lnSpc>
                <a:spcPct val="125000"/>
              </a:lnSpc>
              <a:spcBef>
                <a:spcPct val="50000"/>
              </a:spcBef>
              <a:defRPr sz="2400">
                <a:solidFill>
                  <a:schemeClr val="bg1"/>
                </a:solidFill>
                <a:latin typeface="Arial" charset="0"/>
              </a:defRPr>
            </a:lvl2pPr>
            <a:lvl3pPr marL="1143000" indent="-228600" eaLnBrk="0" hangingPunct="0">
              <a:lnSpc>
                <a:spcPct val="125000"/>
              </a:lnSpc>
              <a:spcBef>
                <a:spcPct val="50000"/>
              </a:spcBef>
              <a:defRPr sz="2400">
                <a:solidFill>
                  <a:schemeClr val="bg1"/>
                </a:solidFill>
                <a:latin typeface="Arial" charset="0"/>
              </a:defRPr>
            </a:lvl3pPr>
            <a:lvl4pPr marL="1600200" indent="-228600" eaLnBrk="0" hangingPunct="0">
              <a:lnSpc>
                <a:spcPct val="125000"/>
              </a:lnSpc>
              <a:spcBef>
                <a:spcPct val="50000"/>
              </a:spcBef>
              <a:defRPr sz="2400">
                <a:solidFill>
                  <a:schemeClr val="bg1"/>
                </a:solidFill>
                <a:latin typeface="Arial" charset="0"/>
              </a:defRPr>
            </a:lvl4pPr>
            <a:lvl5pPr marL="2057400" indent="-228600" eaLnBrk="0" hangingPunct="0">
              <a:lnSpc>
                <a:spcPct val="125000"/>
              </a:lnSpc>
              <a:spcBef>
                <a:spcPct val="50000"/>
              </a:spcBef>
              <a:defRPr sz="2400">
                <a:solidFill>
                  <a:schemeClr val="bg1"/>
                </a:solidFill>
                <a:latin typeface="Arial" charset="0"/>
              </a:defRPr>
            </a:lvl5pPr>
            <a:lvl6pPr marL="2514600" indent="-228600" eaLnBrk="0" fontAlgn="base" hangingPunct="0">
              <a:lnSpc>
                <a:spcPct val="125000"/>
              </a:lnSpc>
              <a:spcBef>
                <a:spcPct val="50000"/>
              </a:spcBef>
              <a:spcAft>
                <a:spcPct val="0"/>
              </a:spcAft>
              <a:defRPr sz="2400">
                <a:solidFill>
                  <a:schemeClr val="bg1"/>
                </a:solidFill>
                <a:latin typeface="Arial" charset="0"/>
              </a:defRPr>
            </a:lvl6pPr>
            <a:lvl7pPr marL="2971800" indent="-228600" eaLnBrk="0" fontAlgn="base" hangingPunct="0">
              <a:lnSpc>
                <a:spcPct val="125000"/>
              </a:lnSpc>
              <a:spcBef>
                <a:spcPct val="50000"/>
              </a:spcBef>
              <a:spcAft>
                <a:spcPct val="0"/>
              </a:spcAft>
              <a:defRPr sz="2400">
                <a:solidFill>
                  <a:schemeClr val="bg1"/>
                </a:solidFill>
                <a:latin typeface="Arial" charset="0"/>
              </a:defRPr>
            </a:lvl7pPr>
            <a:lvl8pPr marL="3429000" indent="-228600" eaLnBrk="0" fontAlgn="base" hangingPunct="0">
              <a:lnSpc>
                <a:spcPct val="125000"/>
              </a:lnSpc>
              <a:spcBef>
                <a:spcPct val="50000"/>
              </a:spcBef>
              <a:spcAft>
                <a:spcPct val="0"/>
              </a:spcAft>
              <a:defRPr sz="2400">
                <a:solidFill>
                  <a:schemeClr val="bg1"/>
                </a:solidFill>
                <a:latin typeface="Arial" charset="0"/>
              </a:defRPr>
            </a:lvl8pPr>
            <a:lvl9pPr marL="3886200" indent="-228600" eaLnBrk="0" fontAlgn="base" hangingPunct="0">
              <a:lnSpc>
                <a:spcPct val="125000"/>
              </a:lnSpc>
              <a:spcBef>
                <a:spcPct val="50000"/>
              </a:spcBef>
              <a:spcAft>
                <a:spcPct val="0"/>
              </a:spcAft>
              <a:defRPr sz="2400">
                <a:solidFill>
                  <a:schemeClr val="bg1"/>
                </a:solidFill>
                <a:latin typeface="Arial" charset="0"/>
              </a:defRPr>
            </a:lvl9pPr>
          </a:lstStyle>
          <a:p>
            <a:pPr eaLnBrk="1" hangingPunct="1"/>
            <a:r>
              <a:rPr lang="en-GB" sz="900" b="1" noProof="0" dirty="0"/>
              <a:t>BUSINESS WITH CONFIDENCE</a:t>
            </a:r>
          </a:p>
        </p:txBody>
      </p:sp>
      <p:sp>
        <p:nvSpPr>
          <p:cNvPr id="11" name="Text Box 21"/>
          <p:cNvSpPr txBox="1">
            <a:spLocks noChangeArrowheads="1"/>
          </p:cNvSpPr>
          <p:nvPr/>
        </p:nvSpPr>
        <p:spPr bwMode="auto">
          <a:xfrm>
            <a:off x="7524328" y="6552000"/>
            <a:ext cx="1440160" cy="318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lvl1pPr eaLnBrk="0" hangingPunct="0">
              <a:lnSpc>
                <a:spcPct val="125000"/>
              </a:lnSpc>
              <a:spcBef>
                <a:spcPct val="50000"/>
              </a:spcBef>
              <a:defRPr sz="2400">
                <a:solidFill>
                  <a:schemeClr val="bg1"/>
                </a:solidFill>
                <a:latin typeface="Arial" charset="0"/>
              </a:defRPr>
            </a:lvl1pPr>
            <a:lvl2pPr marL="742950" indent="-285750" eaLnBrk="0" hangingPunct="0">
              <a:lnSpc>
                <a:spcPct val="125000"/>
              </a:lnSpc>
              <a:spcBef>
                <a:spcPct val="50000"/>
              </a:spcBef>
              <a:defRPr sz="2400">
                <a:solidFill>
                  <a:schemeClr val="bg1"/>
                </a:solidFill>
                <a:latin typeface="Arial" charset="0"/>
              </a:defRPr>
            </a:lvl2pPr>
            <a:lvl3pPr marL="1143000" indent="-228600" eaLnBrk="0" hangingPunct="0">
              <a:lnSpc>
                <a:spcPct val="125000"/>
              </a:lnSpc>
              <a:spcBef>
                <a:spcPct val="50000"/>
              </a:spcBef>
              <a:defRPr sz="2400">
                <a:solidFill>
                  <a:schemeClr val="bg1"/>
                </a:solidFill>
                <a:latin typeface="Arial" charset="0"/>
              </a:defRPr>
            </a:lvl3pPr>
            <a:lvl4pPr marL="1600200" indent="-228600" eaLnBrk="0" hangingPunct="0">
              <a:lnSpc>
                <a:spcPct val="125000"/>
              </a:lnSpc>
              <a:spcBef>
                <a:spcPct val="50000"/>
              </a:spcBef>
              <a:defRPr sz="2400">
                <a:solidFill>
                  <a:schemeClr val="bg1"/>
                </a:solidFill>
                <a:latin typeface="Arial" charset="0"/>
              </a:defRPr>
            </a:lvl4pPr>
            <a:lvl5pPr marL="2057400" indent="-228600" eaLnBrk="0" hangingPunct="0">
              <a:lnSpc>
                <a:spcPct val="125000"/>
              </a:lnSpc>
              <a:spcBef>
                <a:spcPct val="50000"/>
              </a:spcBef>
              <a:defRPr sz="2400">
                <a:solidFill>
                  <a:schemeClr val="bg1"/>
                </a:solidFill>
                <a:latin typeface="Arial" charset="0"/>
              </a:defRPr>
            </a:lvl5pPr>
            <a:lvl6pPr marL="2514600" indent="-228600" eaLnBrk="0" fontAlgn="base" hangingPunct="0">
              <a:lnSpc>
                <a:spcPct val="125000"/>
              </a:lnSpc>
              <a:spcBef>
                <a:spcPct val="50000"/>
              </a:spcBef>
              <a:spcAft>
                <a:spcPct val="0"/>
              </a:spcAft>
              <a:defRPr sz="2400">
                <a:solidFill>
                  <a:schemeClr val="bg1"/>
                </a:solidFill>
                <a:latin typeface="Arial" charset="0"/>
              </a:defRPr>
            </a:lvl6pPr>
            <a:lvl7pPr marL="2971800" indent="-228600" eaLnBrk="0" fontAlgn="base" hangingPunct="0">
              <a:lnSpc>
                <a:spcPct val="125000"/>
              </a:lnSpc>
              <a:spcBef>
                <a:spcPct val="50000"/>
              </a:spcBef>
              <a:spcAft>
                <a:spcPct val="0"/>
              </a:spcAft>
              <a:defRPr sz="2400">
                <a:solidFill>
                  <a:schemeClr val="bg1"/>
                </a:solidFill>
                <a:latin typeface="Arial" charset="0"/>
              </a:defRPr>
            </a:lvl7pPr>
            <a:lvl8pPr marL="3429000" indent="-228600" eaLnBrk="0" fontAlgn="base" hangingPunct="0">
              <a:lnSpc>
                <a:spcPct val="125000"/>
              </a:lnSpc>
              <a:spcBef>
                <a:spcPct val="50000"/>
              </a:spcBef>
              <a:spcAft>
                <a:spcPct val="0"/>
              </a:spcAft>
              <a:defRPr sz="2400">
                <a:solidFill>
                  <a:schemeClr val="bg1"/>
                </a:solidFill>
                <a:latin typeface="Arial" charset="0"/>
              </a:defRPr>
            </a:lvl8pPr>
            <a:lvl9pPr marL="3886200" indent="-228600" eaLnBrk="0" fontAlgn="base" hangingPunct="0">
              <a:lnSpc>
                <a:spcPct val="125000"/>
              </a:lnSpc>
              <a:spcBef>
                <a:spcPct val="50000"/>
              </a:spcBef>
              <a:spcAft>
                <a:spcPct val="0"/>
              </a:spcAft>
              <a:defRPr sz="2400">
                <a:solidFill>
                  <a:schemeClr val="bg1"/>
                </a:solidFill>
                <a:latin typeface="Arial" charset="0"/>
              </a:defRPr>
            </a:lvl9pPr>
          </a:lstStyle>
          <a:p>
            <a:pPr algn="r" eaLnBrk="1" hangingPunct="1"/>
            <a:r>
              <a:rPr lang="en-GB" sz="900" b="1" noProof="0" dirty="0"/>
              <a:t>icaew.com</a:t>
            </a:r>
          </a:p>
        </p:txBody>
      </p:sp>
      <p:sp>
        <p:nvSpPr>
          <p:cNvPr id="12" name="Title 1"/>
          <p:cNvSpPr txBox="1">
            <a:spLocks/>
          </p:cNvSpPr>
          <p:nvPr/>
        </p:nvSpPr>
        <p:spPr bwMode="auto">
          <a:xfrm>
            <a:off x="4067944" y="6613525"/>
            <a:ext cx="11525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algn="l" rtl="0" eaLnBrk="1" fontAlgn="base" hangingPunct="1">
              <a:spcBef>
                <a:spcPct val="0"/>
              </a:spcBef>
              <a:spcAft>
                <a:spcPct val="0"/>
              </a:spcAft>
              <a:defRPr sz="3000">
                <a:solidFill>
                  <a:srgbClr val="CC0000"/>
                </a:solidFill>
                <a:latin typeface="+mj-lt"/>
                <a:ea typeface="+mj-ea"/>
                <a:cs typeface="+mj-cs"/>
              </a:defRPr>
            </a:lvl1pPr>
            <a:lvl2pPr algn="l" rtl="0" eaLnBrk="1" fontAlgn="base" hangingPunct="1">
              <a:spcBef>
                <a:spcPct val="0"/>
              </a:spcBef>
              <a:spcAft>
                <a:spcPct val="0"/>
              </a:spcAft>
              <a:defRPr sz="3000">
                <a:solidFill>
                  <a:srgbClr val="CC0000"/>
                </a:solidFill>
                <a:latin typeface="Arial" charset="0"/>
              </a:defRPr>
            </a:lvl2pPr>
            <a:lvl3pPr algn="l" rtl="0" eaLnBrk="1" fontAlgn="base" hangingPunct="1">
              <a:spcBef>
                <a:spcPct val="0"/>
              </a:spcBef>
              <a:spcAft>
                <a:spcPct val="0"/>
              </a:spcAft>
              <a:defRPr sz="3000">
                <a:solidFill>
                  <a:srgbClr val="CC0000"/>
                </a:solidFill>
                <a:latin typeface="Arial" charset="0"/>
              </a:defRPr>
            </a:lvl3pPr>
            <a:lvl4pPr algn="l" rtl="0" eaLnBrk="1" fontAlgn="base" hangingPunct="1">
              <a:spcBef>
                <a:spcPct val="0"/>
              </a:spcBef>
              <a:spcAft>
                <a:spcPct val="0"/>
              </a:spcAft>
              <a:defRPr sz="3000">
                <a:solidFill>
                  <a:srgbClr val="CC0000"/>
                </a:solidFill>
                <a:latin typeface="Arial" charset="0"/>
              </a:defRPr>
            </a:lvl4pPr>
            <a:lvl5pPr algn="l" rtl="0" eaLnBrk="1" fontAlgn="base" hangingPunct="1">
              <a:spcBef>
                <a:spcPct val="0"/>
              </a:spcBef>
              <a:spcAft>
                <a:spcPct val="0"/>
              </a:spcAft>
              <a:defRPr sz="3000">
                <a:solidFill>
                  <a:srgbClr val="CC0000"/>
                </a:solidFill>
                <a:latin typeface="Arial" charset="0"/>
              </a:defRPr>
            </a:lvl5pPr>
            <a:lvl6pPr marL="457200" algn="l" rtl="0" eaLnBrk="1" fontAlgn="base" hangingPunct="1">
              <a:spcBef>
                <a:spcPct val="0"/>
              </a:spcBef>
              <a:spcAft>
                <a:spcPct val="0"/>
              </a:spcAft>
              <a:defRPr sz="3000">
                <a:solidFill>
                  <a:srgbClr val="CC0000"/>
                </a:solidFill>
                <a:latin typeface="Arial" charset="0"/>
              </a:defRPr>
            </a:lvl6pPr>
            <a:lvl7pPr marL="914400" algn="l" rtl="0" eaLnBrk="1" fontAlgn="base" hangingPunct="1">
              <a:spcBef>
                <a:spcPct val="0"/>
              </a:spcBef>
              <a:spcAft>
                <a:spcPct val="0"/>
              </a:spcAft>
              <a:defRPr sz="3000">
                <a:solidFill>
                  <a:srgbClr val="CC0000"/>
                </a:solidFill>
                <a:latin typeface="Arial" charset="0"/>
              </a:defRPr>
            </a:lvl7pPr>
            <a:lvl8pPr marL="1371600" algn="l" rtl="0" eaLnBrk="1" fontAlgn="base" hangingPunct="1">
              <a:spcBef>
                <a:spcPct val="0"/>
              </a:spcBef>
              <a:spcAft>
                <a:spcPct val="0"/>
              </a:spcAft>
              <a:defRPr sz="3000">
                <a:solidFill>
                  <a:srgbClr val="CC0000"/>
                </a:solidFill>
                <a:latin typeface="Arial" charset="0"/>
              </a:defRPr>
            </a:lvl8pPr>
            <a:lvl9pPr marL="1828800" algn="l" rtl="0" eaLnBrk="1" fontAlgn="base" hangingPunct="1">
              <a:spcBef>
                <a:spcPct val="0"/>
              </a:spcBef>
              <a:spcAft>
                <a:spcPct val="0"/>
              </a:spcAft>
              <a:defRPr sz="3000">
                <a:solidFill>
                  <a:srgbClr val="CC0000"/>
                </a:solidFill>
                <a:latin typeface="Arial" charset="0"/>
              </a:defRPr>
            </a:lvl9pPr>
          </a:lstStyle>
          <a:p>
            <a:pPr algn="ctr" fontAlgn="auto">
              <a:spcAft>
                <a:spcPts val="0"/>
              </a:spcAft>
              <a:defRPr/>
            </a:pPr>
            <a:r>
              <a:rPr lang="en-GB" sz="700" kern="0" noProof="1">
                <a:solidFill>
                  <a:schemeClr val="bg1"/>
                </a:solidFill>
                <a:latin typeface="Arial" pitchFamily="34" charset="0"/>
                <a:cs typeface="Arial" pitchFamily="34" charset="0"/>
              </a:rPr>
              <a:t>© ICAEW 2016</a:t>
            </a:r>
            <a:endParaRPr lang="en-GB" sz="700" b="1" kern="0" noProof="1">
              <a:solidFill>
                <a:schemeClr val="bg1"/>
              </a:solidFill>
              <a:latin typeface="Arial" pitchFamily="34" charset="0"/>
              <a:cs typeface="Arial" pitchFamily="34" charset="0"/>
            </a:endParaRPr>
          </a:p>
        </p:txBody>
      </p:sp>
      <p:sp>
        <p:nvSpPr>
          <p:cNvPr id="13" name="Rectangle 12"/>
          <p:cNvSpPr/>
          <p:nvPr/>
        </p:nvSpPr>
        <p:spPr>
          <a:xfrm>
            <a:off x="0" y="6492875"/>
            <a:ext cx="9144000" cy="34925"/>
          </a:xfrm>
          <a:prstGeom prst="rect">
            <a:avLst/>
          </a:prstGeom>
          <a:gradFill>
            <a:gsLst>
              <a:gs pos="0">
                <a:srgbClr val="660000"/>
              </a:gs>
              <a:gs pos="100000">
                <a:srgbClr val="CC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24" r:id="rId1"/>
    <p:sldLayoutId id="2147483732" r:id="rId2"/>
    <p:sldLayoutId id="2147483737" r:id="rId3"/>
    <p:sldLayoutId id="2147483736" r:id="rId4"/>
    <p:sldLayoutId id="2147483723" r:id="rId5"/>
    <p:sldLayoutId id="2147483722" r:id="rId6"/>
    <p:sldLayoutId id="2147483721" r:id="rId7"/>
    <p:sldLayoutId id="2147483733" r:id="rId8"/>
    <p:sldLayoutId id="2147483720" r:id="rId9"/>
    <p:sldLayoutId id="2147483719" r:id="rId10"/>
    <p:sldLayoutId id="2147483964" r:id="rId11"/>
  </p:sldLayoutIdLst>
  <p:transition spd="med">
    <p:fade/>
  </p:transition>
  <p:txStyles>
    <p:title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charset="0"/>
        </a:defRPr>
      </a:lvl2pPr>
      <a:lvl3pPr algn="l" rtl="0" eaLnBrk="0" fontAlgn="base" hangingPunct="0">
        <a:spcBef>
          <a:spcPct val="0"/>
        </a:spcBef>
        <a:spcAft>
          <a:spcPct val="0"/>
        </a:spcAft>
        <a:defRPr sz="3000">
          <a:solidFill>
            <a:schemeClr val="bg1"/>
          </a:solidFill>
          <a:latin typeface="Arial" charset="0"/>
        </a:defRPr>
      </a:lvl3pPr>
      <a:lvl4pPr algn="l" rtl="0" eaLnBrk="0" fontAlgn="base" hangingPunct="0">
        <a:spcBef>
          <a:spcPct val="0"/>
        </a:spcBef>
        <a:spcAft>
          <a:spcPct val="0"/>
        </a:spcAft>
        <a:defRPr sz="3000">
          <a:solidFill>
            <a:schemeClr val="bg1"/>
          </a:solidFill>
          <a:latin typeface="Arial" charset="0"/>
        </a:defRPr>
      </a:lvl4pPr>
      <a:lvl5pPr algn="l" rtl="0" eaLnBrk="0" fontAlgn="base" hangingPunct="0">
        <a:spcBef>
          <a:spcPct val="0"/>
        </a:spcBef>
        <a:spcAft>
          <a:spcPct val="0"/>
        </a:spcAft>
        <a:defRPr sz="3000">
          <a:solidFill>
            <a:schemeClr val="bg1"/>
          </a:solidFill>
          <a:latin typeface="Arial" charset="0"/>
        </a:defRPr>
      </a:lvl5pPr>
      <a:lvl6pPr marL="457200" algn="l" rtl="0" fontAlgn="base">
        <a:spcBef>
          <a:spcPct val="0"/>
        </a:spcBef>
        <a:spcAft>
          <a:spcPct val="0"/>
        </a:spcAft>
        <a:defRPr sz="3000">
          <a:solidFill>
            <a:schemeClr val="bg1"/>
          </a:solidFill>
          <a:latin typeface="Arial" charset="0"/>
        </a:defRPr>
      </a:lvl6pPr>
      <a:lvl7pPr marL="914400" algn="l" rtl="0" fontAlgn="base">
        <a:spcBef>
          <a:spcPct val="0"/>
        </a:spcBef>
        <a:spcAft>
          <a:spcPct val="0"/>
        </a:spcAft>
        <a:defRPr sz="3000">
          <a:solidFill>
            <a:schemeClr val="bg1"/>
          </a:solidFill>
          <a:latin typeface="Arial" charset="0"/>
        </a:defRPr>
      </a:lvl7pPr>
      <a:lvl8pPr marL="1371600" algn="l" rtl="0" fontAlgn="base">
        <a:spcBef>
          <a:spcPct val="0"/>
        </a:spcBef>
        <a:spcAft>
          <a:spcPct val="0"/>
        </a:spcAft>
        <a:defRPr sz="3000">
          <a:solidFill>
            <a:schemeClr val="bg1"/>
          </a:solidFill>
          <a:latin typeface="Arial" charset="0"/>
        </a:defRPr>
      </a:lvl8pPr>
      <a:lvl9pPr marL="1828800" algn="l" rtl="0" fontAlgn="base">
        <a:spcBef>
          <a:spcPct val="0"/>
        </a:spcBef>
        <a:spcAft>
          <a:spcPct val="0"/>
        </a:spcAft>
        <a:defRPr sz="3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a:spLocks noChangeArrowheads="1"/>
          </p:cNvSpPr>
          <p:nvPr/>
        </p:nvSpPr>
        <p:spPr bwMode="auto">
          <a:xfrm>
            <a:off x="-1588" y="0"/>
            <a:ext cx="9144001" cy="6885385"/>
          </a:xfrm>
          <a:prstGeom prst="rect">
            <a:avLst/>
          </a:prstGeom>
          <a:solidFill>
            <a:schemeClr val="tx1"/>
          </a:solidFill>
          <a:ln>
            <a:noFill/>
          </a:ln>
          <a:effectLst/>
        </p:spPr>
        <p:txBody>
          <a:bodyPr wrap="none" lIns="72000" tIns="72000" rIns="72000" bIns="72000" anchor="ctr"/>
          <a:lstStyle/>
          <a:p>
            <a:pPr>
              <a:lnSpc>
                <a:spcPct val="125000"/>
              </a:lnSpc>
              <a:spcBef>
                <a:spcPct val="50000"/>
              </a:spcBef>
            </a:pPr>
            <a:endParaRPr lang="en-GB" noProof="0" dirty="0"/>
          </a:p>
        </p:txBody>
      </p:sp>
      <p:pic>
        <p:nvPicPr>
          <p:cNvPr id="10" name="Picture 8" descr="Approved-shield-30x15-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13" y="1411200"/>
            <a:ext cx="26955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
          <p:cNvSpPr txBox="1">
            <a:spLocks noChangeArrowheads="1"/>
          </p:cNvSpPr>
          <p:nvPr/>
        </p:nvSpPr>
        <p:spPr bwMode="gray">
          <a:xfrm>
            <a:off x="3374032" y="2541600"/>
            <a:ext cx="4150296" cy="1832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lvl1pPr eaLnBrk="0" hangingPunct="0">
              <a:lnSpc>
                <a:spcPct val="125000"/>
              </a:lnSpc>
              <a:spcBef>
                <a:spcPct val="50000"/>
              </a:spcBef>
              <a:defRPr sz="2400">
                <a:solidFill>
                  <a:schemeClr val="bg1"/>
                </a:solidFill>
                <a:latin typeface="Arial" charset="0"/>
              </a:defRPr>
            </a:lvl1pPr>
            <a:lvl2pPr marL="742950" indent="-285750" eaLnBrk="0" hangingPunct="0">
              <a:lnSpc>
                <a:spcPct val="125000"/>
              </a:lnSpc>
              <a:spcBef>
                <a:spcPct val="50000"/>
              </a:spcBef>
              <a:defRPr sz="2400">
                <a:solidFill>
                  <a:schemeClr val="bg1"/>
                </a:solidFill>
                <a:latin typeface="Arial" charset="0"/>
              </a:defRPr>
            </a:lvl2pPr>
            <a:lvl3pPr marL="1143000" indent="-228600" eaLnBrk="0" hangingPunct="0">
              <a:lnSpc>
                <a:spcPct val="125000"/>
              </a:lnSpc>
              <a:spcBef>
                <a:spcPct val="50000"/>
              </a:spcBef>
              <a:defRPr sz="2400">
                <a:solidFill>
                  <a:schemeClr val="bg1"/>
                </a:solidFill>
                <a:latin typeface="Arial" charset="0"/>
              </a:defRPr>
            </a:lvl3pPr>
            <a:lvl4pPr marL="1600200" indent="-228600" eaLnBrk="0" hangingPunct="0">
              <a:lnSpc>
                <a:spcPct val="125000"/>
              </a:lnSpc>
              <a:spcBef>
                <a:spcPct val="50000"/>
              </a:spcBef>
              <a:defRPr sz="2400">
                <a:solidFill>
                  <a:schemeClr val="bg1"/>
                </a:solidFill>
                <a:latin typeface="Arial" charset="0"/>
              </a:defRPr>
            </a:lvl4pPr>
            <a:lvl5pPr marL="2057400" indent="-228600" eaLnBrk="0" hangingPunct="0">
              <a:lnSpc>
                <a:spcPct val="125000"/>
              </a:lnSpc>
              <a:spcBef>
                <a:spcPct val="50000"/>
              </a:spcBef>
              <a:defRPr sz="2400">
                <a:solidFill>
                  <a:schemeClr val="bg1"/>
                </a:solidFill>
                <a:latin typeface="Arial" charset="0"/>
              </a:defRPr>
            </a:lvl5pPr>
            <a:lvl6pPr marL="2514600" indent="-228600" eaLnBrk="0" fontAlgn="base" hangingPunct="0">
              <a:lnSpc>
                <a:spcPct val="125000"/>
              </a:lnSpc>
              <a:spcBef>
                <a:spcPct val="50000"/>
              </a:spcBef>
              <a:spcAft>
                <a:spcPct val="0"/>
              </a:spcAft>
              <a:defRPr sz="2400">
                <a:solidFill>
                  <a:schemeClr val="bg1"/>
                </a:solidFill>
                <a:latin typeface="Arial" charset="0"/>
              </a:defRPr>
            </a:lvl6pPr>
            <a:lvl7pPr marL="2971800" indent="-228600" eaLnBrk="0" fontAlgn="base" hangingPunct="0">
              <a:lnSpc>
                <a:spcPct val="125000"/>
              </a:lnSpc>
              <a:spcBef>
                <a:spcPct val="50000"/>
              </a:spcBef>
              <a:spcAft>
                <a:spcPct val="0"/>
              </a:spcAft>
              <a:defRPr sz="2400">
                <a:solidFill>
                  <a:schemeClr val="bg1"/>
                </a:solidFill>
                <a:latin typeface="Arial" charset="0"/>
              </a:defRPr>
            </a:lvl7pPr>
            <a:lvl8pPr marL="3429000" indent="-228600" eaLnBrk="0" fontAlgn="base" hangingPunct="0">
              <a:lnSpc>
                <a:spcPct val="125000"/>
              </a:lnSpc>
              <a:spcBef>
                <a:spcPct val="50000"/>
              </a:spcBef>
              <a:spcAft>
                <a:spcPct val="0"/>
              </a:spcAft>
              <a:defRPr sz="2400">
                <a:solidFill>
                  <a:schemeClr val="bg1"/>
                </a:solidFill>
                <a:latin typeface="Arial" charset="0"/>
              </a:defRPr>
            </a:lvl8pPr>
            <a:lvl9pPr marL="3886200" indent="-228600" eaLnBrk="0" fontAlgn="base" hangingPunct="0">
              <a:lnSpc>
                <a:spcPct val="125000"/>
              </a:lnSpc>
              <a:spcBef>
                <a:spcPct val="50000"/>
              </a:spcBef>
              <a:spcAft>
                <a:spcPct val="0"/>
              </a:spcAft>
              <a:defRPr sz="2400">
                <a:solidFill>
                  <a:schemeClr val="bg1"/>
                </a:solidFill>
                <a:latin typeface="Arial" charset="0"/>
              </a:defRPr>
            </a:lvl9pPr>
          </a:lstStyle>
          <a:p>
            <a:pPr eaLnBrk="1" hangingPunct="1">
              <a:lnSpc>
                <a:spcPct val="110000"/>
              </a:lnSpc>
              <a:spcBef>
                <a:spcPct val="0"/>
              </a:spcBef>
            </a:pPr>
            <a:r>
              <a:rPr lang="en-GB" sz="2800" noProof="0" dirty="0"/>
              <a:t>A world leader </a:t>
            </a:r>
          </a:p>
          <a:p>
            <a:pPr eaLnBrk="1" hangingPunct="1">
              <a:lnSpc>
                <a:spcPct val="110000"/>
              </a:lnSpc>
              <a:spcBef>
                <a:spcPct val="0"/>
              </a:spcBef>
            </a:pPr>
            <a:r>
              <a:rPr lang="en-GB" sz="2800" noProof="0" dirty="0"/>
              <a:t>of the accountancy </a:t>
            </a:r>
          </a:p>
          <a:p>
            <a:pPr eaLnBrk="1" hangingPunct="1">
              <a:lnSpc>
                <a:spcPct val="110000"/>
              </a:lnSpc>
              <a:spcBef>
                <a:spcPct val="0"/>
              </a:spcBef>
            </a:pPr>
            <a:r>
              <a:rPr lang="en-GB" sz="2800" noProof="0" dirty="0"/>
              <a:t>and finance profession</a:t>
            </a:r>
          </a:p>
        </p:txBody>
      </p:sp>
      <p:sp>
        <p:nvSpPr>
          <p:cNvPr id="16" name="Text Box 20"/>
          <p:cNvSpPr txBox="1">
            <a:spLocks noChangeArrowheads="1"/>
          </p:cNvSpPr>
          <p:nvPr/>
        </p:nvSpPr>
        <p:spPr bwMode="auto">
          <a:xfrm>
            <a:off x="125636" y="6552000"/>
            <a:ext cx="2070100" cy="30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spAutoFit/>
          </a:bodyPr>
          <a:lstStyle>
            <a:lvl1pPr eaLnBrk="0" hangingPunct="0">
              <a:lnSpc>
                <a:spcPct val="125000"/>
              </a:lnSpc>
              <a:spcBef>
                <a:spcPct val="50000"/>
              </a:spcBef>
              <a:defRPr sz="2400">
                <a:solidFill>
                  <a:schemeClr val="bg1"/>
                </a:solidFill>
                <a:latin typeface="Arial" charset="0"/>
              </a:defRPr>
            </a:lvl1pPr>
            <a:lvl2pPr marL="742950" indent="-285750" eaLnBrk="0" hangingPunct="0">
              <a:lnSpc>
                <a:spcPct val="125000"/>
              </a:lnSpc>
              <a:spcBef>
                <a:spcPct val="50000"/>
              </a:spcBef>
              <a:defRPr sz="2400">
                <a:solidFill>
                  <a:schemeClr val="bg1"/>
                </a:solidFill>
                <a:latin typeface="Arial" charset="0"/>
              </a:defRPr>
            </a:lvl2pPr>
            <a:lvl3pPr marL="1143000" indent="-228600" eaLnBrk="0" hangingPunct="0">
              <a:lnSpc>
                <a:spcPct val="125000"/>
              </a:lnSpc>
              <a:spcBef>
                <a:spcPct val="50000"/>
              </a:spcBef>
              <a:defRPr sz="2400">
                <a:solidFill>
                  <a:schemeClr val="bg1"/>
                </a:solidFill>
                <a:latin typeface="Arial" charset="0"/>
              </a:defRPr>
            </a:lvl3pPr>
            <a:lvl4pPr marL="1600200" indent="-228600" eaLnBrk="0" hangingPunct="0">
              <a:lnSpc>
                <a:spcPct val="125000"/>
              </a:lnSpc>
              <a:spcBef>
                <a:spcPct val="50000"/>
              </a:spcBef>
              <a:defRPr sz="2400">
                <a:solidFill>
                  <a:schemeClr val="bg1"/>
                </a:solidFill>
                <a:latin typeface="Arial" charset="0"/>
              </a:defRPr>
            </a:lvl4pPr>
            <a:lvl5pPr marL="2057400" indent="-228600" eaLnBrk="0" hangingPunct="0">
              <a:lnSpc>
                <a:spcPct val="125000"/>
              </a:lnSpc>
              <a:spcBef>
                <a:spcPct val="50000"/>
              </a:spcBef>
              <a:defRPr sz="2400">
                <a:solidFill>
                  <a:schemeClr val="bg1"/>
                </a:solidFill>
                <a:latin typeface="Arial" charset="0"/>
              </a:defRPr>
            </a:lvl5pPr>
            <a:lvl6pPr marL="2514600" indent="-228600" eaLnBrk="0" fontAlgn="base" hangingPunct="0">
              <a:lnSpc>
                <a:spcPct val="125000"/>
              </a:lnSpc>
              <a:spcBef>
                <a:spcPct val="50000"/>
              </a:spcBef>
              <a:spcAft>
                <a:spcPct val="0"/>
              </a:spcAft>
              <a:defRPr sz="2400">
                <a:solidFill>
                  <a:schemeClr val="bg1"/>
                </a:solidFill>
                <a:latin typeface="Arial" charset="0"/>
              </a:defRPr>
            </a:lvl6pPr>
            <a:lvl7pPr marL="2971800" indent="-228600" eaLnBrk="0" fontAlgn="base" hangingPunct="0">
              <a:lnSpc>
                <a:spcPct val="125000"/>
              </a:lnSpc>
              <a:spcBef>
                <a:spcPct val="50000"/>
              </a:spcBef>
              <a:spcAft>
                <a:spcPct val="0"/>
              </a:spcAft>
              <a:defRPr sz="2400">
                <a:solidFill>
                  <a:schemeClr val="bg1"/>
                </a:solidFill>
                <a:latin typeface="Arial" charset="0"/>
              </a:defRPr>
            </a:lvl7pPr>
            <a:lvl8pPr marL="3429000" indent="-228600" eaLnBrk="0" fontAlgn="base" hangingPunct="0">
              <a:lnSpc>
                <a:spcPct val="125000"/>
              </a:lnSpc>
              <a:spcBef>
                <a:spcPct val="50000"/>
              </a:spcBef>
              <a:spcAft>
                <a:spcPct val="0"/>
              </a:spcAft>
              <a:defRPr sz="2400">
                <a:solidFill>
                  <a:schemeClr val="bg1"/>
                </a:solidFill>
                <a:latin typeface="Arial" charset="0"/>
              </a:defRPr>
            </a:lvl8pPr>
            <a:lvl9pPr marL="3886200" indent="-228600" eaLnBrk="0" fontAlgn="base" hangingPunct="0">
              <a:lnSpc>
                <a:spcPct val="125000"/>
              </a:lnSpc>
              <a:spcBef>
                <a:spcPct val="50000"/>
              </a:spcBef>
              <a:spcAft>
                <a:spcPct val="0"/>
              </a:spcAft>
              <a:defRPr sz="2400">
                <a:solidFill>
                  <a:schemeClr val="bg1"/>
                </a:solidFill>
                <a:latin typeface="Arial" charset="0"/>
              </a:defRPr>
            </a:lvl9pPr>
          </a:lstStyle>
          <a:p>
            <a:pPr eaLnBrk="1" hangingPunct="1"/>
            <a:r>
              <a:rPr lang="en-GB" sz="900" b="1" noProof="0" dirty="0"/>
              <a:t>BUSINESS WITH CONFIDENCE</a:t>
            </a:r>
          </a:p>
        </p:txBody>
      </p:sp>
      <p:sp>
        <p:nvSpPr>
          <p:cNvPr id="17" name="Text Box 21"/>
          <p:cNvSpPr txBox="1">
            <a:spLocks noChangeArrowheads="1"/>
          </p:cNvSpPr>
          <p:nvPr/>
        </p:nvSpPr>
        <p:spPr bwMode="auto">
          <a:xfrm>
            <a:off x="7524328" y="6552000"/>
            <a:ext cx="1440160" cy="318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72000" rIns="72000" bIns="72000">
            <a:spAutoFit/>
          </a:bodyPr>
          <a:lstStyle>
            <a:lvl1pPr eaLnBrk="0" hangingPunct="0">
              <a:lnSpc>
                <a:spcPct val="125000"/>
              </a:lnSpc>
              <a:spcBef>
                <a:spcPct val="50000"/>
              </a:spcBef>
              <a:defRPr sz="2400">
                <a:solidFill>
                  <a:schemeClr val="bg1"/>
                </a:solidFill>
                <a:latin typeface="Arial" charset="0"/>
              </a:defRPr>
            </a:lvl1pPr>
            <a:lvl2pPr marL="742950" indent="-285750" eaLnBrk="0" hangingPunct="0">
              <a:lnSpc>
                <a:spcPct val="125000"/>
              </a:lnSpc>
              <a:spcBef>
                <a:spcPct val="50000"/>
              </a:spcBef>
              <a:defRPr sz="2400">
                <a:solidFill>
                  <a:schemeClr val="bg1"/>
                </a:solidFill>
                <a:latin typeface="Arial" charset="0"/>
              </a:defRPr>
            </a:lvl2pPr>
            <a:lvl3pPr marL="1143000" indent="-228600" eaLnBrk="0" hangingPunct="0">
              <a:lnSpc>
                <a:spcPct val="125000"/>
              </a:lnSpc>
              <a:spcBef>
                <a:spcPct val="50000"/>
              </a:spcBef>
              <a:defRPr sz="2400">
                <a:solidFill>
                  <a:schemeClr val="bg1"/>
                </a:solidFill>
                <a:latin typeface="Arial" charset="0"/>
              </a:defRPr>
            </a:lvl3pPr>
            <a:lvl4pPr marL="1600200" indent="-228600" eaLnBrk="0" hangingPunct="0">
              <a:lnSpc>
                <a:spcPct val="125000"/>
              </a:lnSpc>
              <a:spcBef>
                <a:spcPct val="50000"/>
              </a:spcBef>
              <a:defRPr sz="2400">
                <a:solidFill>
                  <a:schemeClr val="bg1"/>
                </a:solidFill>
                <a:latin typeface="Arial" charset="0"/>
              </a:defRPr>
            </a:lvl4pPr>
            <a:lvl5pPr marL="2057400" indent="-228600" eaLnBrk="0" hangingPunct="0">
              <a:lnSpc>
                <a:spcPct val="125000"/>
              </a:lnSpc>
              <a:spcBef>
                <a:spcPct val="50000"/>
              </a:spcBef>
              <a:defRPr sz="2400">
                <a:solidFill>
                  <a:schemeClr val="bg1"/>
                </a:solidFill>
                <a:latin typeface="Arial" charset="0"/>
              </a:defRPr>
            </a:lvl5pPr>
            <a:lvl6pPr marL="2514600" indent="-228600" eaLnBrk="0" fontAlgn="base" hangingPunct="0">
              <a:lnSpc>
                <a:spcPct val="125000"/>
              </a:lnSpc>
              <a:spcBef>
                <a:spcPct val="50000"/>
              </a:spcBef>
              <a:spcAft>
                <a:spcPct val="0"/>
              </a:spcAft>
              <a:defRPr sz="2400">
                <a:solidFill>
                  <a:schemeClr val="bg1"/>
                </a:solidFill>
                <a:latin typeface="Arial" charset="0"/>
              </a:defRPr>
            </a:lvl6pPr>
            <a:lvl7pPr marL="2971800" indent="-228600" eaLnBrk="0" fontAlgn="base" hangingPunct="0">
              <a:lnSpc>
                <a:spcPct val="125000"/>
              </a:lnSpc>
              <a:spcBef>
                <a:spcPct val="50000"/>
              </a:spcBef>
              <a:spcAft>
                <a:spcPct val="0"/>
              </a:spcAft>
              <a:defRPr sz="2400">
                <a:solidFill>
                  <a:schemeClr val="bg1"/>
                </a:solidFill>
                <a:latin typeface="Arial" charset="0"/>
              </a:defRPr>
            </a:lvl7pPr>
            <a:lvl8pPr marL="3429000" indent="-228600" eaLnBrk="0" fontAlgn="base" hangingPunct="0">
              <a:lnSpc>
                <a:spcPct val="125000"/>
              </a:lnSpc>
              <a:spcBef>
                <a:spcPct val="50000"/>
              </a:spcBef>
              <a:spcAft>
                <a:spcPct val="0"/>
              </a:spcAft>
              <a:defRPr sz="2400">
                <a:solidFill>
                  <a:schemeClr val="bg1"/>
                </a:solidFill>
                <a:latin typeface="Arial" charset="0"/>
              </a:defRPr>
            </a:lvl8pPr>
            <a:lvl9pPr marL="3886200" indent="-228600" eaLnBrk="0" fontAlgn="base" hangingPunct="0">
              <a:lnSpc>
                <a:spcPct val="125000"/>
              </a:lnSpc>
              <a:spcBef>
                <a:spcPct val="50000"/>
              </a:spcBef>
              <a:spcAft>
                <a:spcPct val="0"/>
              </a:spcAft>
              <a:defRPr sz="2400">
                <a:solidFill>
                  <a:schemeClr val="bg1"/>
                </a:solidFill>
                <a:latin typeface="Arial" charset="0"/>
              </a:defRPr>
            </a:lvl9pPr>
          </a:lstStyle>
          <a:p>
            <a:pPr algn="r" eaLnBrk="1" hangingPunct="1"/>
            <a:r>
              <a:rPr lang="en-GB" sz="900" b="1" noProof="0" dirty="0"/>
              <a:t>icaew.com</a:t>
            </a:r>
          </a:p>
        </p:txBody>
      </p:sp>
      <p:sp>
        <p:nvSpPr>
          <p:cNvPr id="18" name="Title 1"/>
          <p:cNvSpPr txBox="1">
            <a:spLocks/>
          </p:cNvSpPr>
          <p:nvPr/>
        </p:nvSpPr>
        <p:spPr bwMode="auto">
          <a:xfrm>
            <a:off x="4067944" y="6613525"/>
            <a:ext cx="11525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algn="l" rtl="0" eaLnBrk="1" fontAlgn="base" hangingPunct="1">
              <a:spcBef>
                <a:spcPct val="0"/>
              </a:spcBef>
              <a:spcAft>
                <a:spcPct val="0"/>
              </a:spcAft>
              <a:defRPr sz="3000">
                <a:solidFill>
                  <a:srgbClr val="CC0000"/>
                </a:solidFill>
                <a:latin typeface="+mj-lt"/>
                <a:ea typeface="+mj-ea"/>
                <a:cs typeface="+mj-cs"/>
              </a:defRPr>
            </a:lvl1pPr>
            <a:lvl2pPr algn="l" rtl="0" eaLnBrk="1" fontAlgn="base" hangingPunct="1">
              <a:spcBef>
                <a:spcPct val="0"/>
              </a:spcBef>
              <a:spcAft>
                <a:spcPct val="0"/>
              </a:spcAft>
              <a:defRPr sz="3000">
                <a:solidFill>
                  <a:srgbClr val="CC0000"/>
                </a:solidFill>
                <a:latin typeface="Arial" charset="0"/>
              </a:defRPr>
            </a:lvl2pPr>
            <a:lvl3pPr algn="l" rtl="0" eaLnBrk="1" fontAlgn="base" hangingPunct="1">
              <a:spcBef>
                <a:spcPct val="0"/>
              </a:spcBef>
              <a:spcAft>
                <a:spcPct val="0"/>
              </a:spcAft>
              <a:defRPr sz="3000">
                <a:solidFill>
                  <a:srgbClr val="CC0000"/>
                </a:solidFill>
                <a:latin typeface="Arial" charset="0"/>
              </a:defRPr>
            </a:lvl3pPr>
            <a:lvl4pPr algn="l" rtl="0" eaLnBrk="1" fontAlgn="base" hangingPunct="1">
              <a:spcBef>
                <a:spcPct val="0"/>
              </a:spcBef>
              <a:spcAft>
                <a:spcPct val="0"/>
              </a:spcAft>
              <a:defRPr sz="3000">
                <a:solidFill>
                  <a:srgbClr val="CC0000"/>
                </a:solidFill>
                <a:latin typeface="Arial" charset="0"/>
              </a:defRPr>
            </a:lvl4pPr>
            <a:lvl5pPr algn="l" rtl="0" eaLnBrk="1" fontAlgn="base" hangingPunct="1">
              <a:spcBef>
                <a:spcPct val="0"/>
              </a:spcBef>
              <a:spcAft>
                <a:spcPct val="0"/>
              </a:spcAft>
              <a:defRPr sz="3000">
                <a:solidFill>
                  <a:srgbClr val="CC0000"/>
                </a:solidFill>
                <a:latin typeface="Arial" charset="0"/>
              </a:defRPr>
            </a:lvl5pPr>
            <a:lvl6pPr marL="457200" algn="l" rtl="0" eaLnBrk="1" fontAlgn="base" hangingPunct="1">
              <a:spcBef>
                <a:spcPct val="0"/>
              </a:spcBef>
              <a:spcAft>
                <a:spcPct val="0"/>
              </a:spcAft>
              <a:defRPr sz="3000">
                <a:solidFill>
                  <a:srgbClr val="CC0000"/>
                </a:solidFill>
                <a:latin typeface="Arial" charset="0"/>
              </a:defRPr>
            </a:lvl6pPr>
            <a:lvl7pPr marL="914400" algn="l" rtl="0" eaLnBrk="1" fontAlgn="base" hangingPunct="1">
              <a:spcBef>
                <a:spcPct val="0"/>
              </a:spcBef>
              <a:spcAft>
                <a:spcPct val="0"/>
              </a:spcAft>
              <a:defRPr sz="3000">
                <a:solidFill>
                  <a:srgbClr val="CC0000"/>
                </a:solidFill>
                <a:latin typeface="Arial" charset="0"/>
              </a:defRPr>
            </a:lvl7pPr>
            <a:lvl8pPr marL="1371600" algn="l" rtl="0" eaLnBrk="1" fontAlgn="base" hangingPunct="1">
              <a:spcBef>
                <a:spcPct val="0"/>
              </a:spcBef>
              <a:spcAft>
                <a:spcPct val="0"/>
              </a:spcAft>
              <a:defRPr sz="3000">
                <a:solidFill>
                  <a:srgbClr val="CC0000"/>
                </a:solidFill>
                <a:latin typeface="Arial" charset="0"/>
              </a:defRPr>
            </a:lvl8pPr>
            <a:lvl9pPr marL="1828800" algn="l" rtl="0" eaLnBrk="1" fontAlgn="base" hangingPunct="1">
              <a:spcBef>
                <a:spcPct val="0"/>
              </a:spcBef>
              <a:spcAft>
                <a:spcPct val="0"/>
              </a:spcAft>
              <a:defRPr sz="3000">
                <a:solidFill>
                  <a:srgbClr val="CC0000"/>
                </a:solidFill>
                <a:latin typeface="Arial" charset="0"/>
              </a:defRPr>
            </a:lvl9pPr>
          </a:lstStyle>
          <a:p>
            <a:pPr algn="ctr" fontAlgn="auto">
              <a:spcAft>
                <a:spcPts val="0"/>
              </a:spcAft>
              <a:defRPr/>
            </a:pPr>
            <a:r>
              <a:rPr lang="en-GB" sz="700" kern="0" noProof="1">
                <a:solidFill>
                  <a:schemeClr val="bg1"/>
                </a:solidFill>
                <a:latin typeface="Arial" pitchFamily="34" charset="0"/>
                <a:cs typeface="Arial" pitchFamily="34" charset="0"/>
              </a:rPr>
              <a:t>© ICAEW 2016</a:t>
            </a:r>
            <a:endParaRPr lang="en-GB" sz="700" b="1" kern="0" noProof="1">
              <a:solidFill>
                <a:schemeClr val="bg1"/>
              </a:solidFill>
              <a:latin typeface="Arial" pitchFamily="34" charset="0"/>
              <a:cs typeface="Arial" pitchFamily="34" charset="0"/>
            </a:endParaRPr>
          </a:p>
        </p:txBody>
      </p:sp>
      <p:sp>
        <p:nvSpPr>
          <p:cNvPr id="19" name="Rectangle 18"/>
          <p:cNvSpPr/>
          <p:nvPr/>
        </p:nvSpPr>
        <p:spPr>
          <a:xfrm>
            <a:off x="0" y="6492875"/>
            <a:ext cx="9144000" cy="34925"/>
          </a:xfrm>
          <a:prstGeom prst="rect">
            <a:avLst/>
          </a:prstGeom>
          <a:gradFill>
            <a:gsLst>
              <a:gs pos="0">
                <a:srgbClr val="660000"/>
              </a:gs>
              <a:gs pos="100000">
                <a:srgbClr val="CC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3725" r:id="rId1"/>
  </p:sldLayoutIdLst>
  <p:transition spd="med">
    <p:fade/>
  </p:transition>
  <p:txStyles>
    <p:titleStyle>
      <a:lvl1pPr algn="l" rtl="0" eaLnBrk="0" fontAlgn="base" hangingPunct="0">
        <a:spcBef>
          <a:spcPct val="0"/>
        </a:spcBef>
        <a:spcAft>
          <a:spcPct val="0"/>
        </a:spcAft>
        <a:defRPr sz="3600">
          <a:solidFill>
            <a:srgbClr val="CC0000"/>
          </a:solidFill>
          <a:latin typeface="+mj-lt"/>
          <a:ea typeface="+mj-ea"/>
          <a:cs typeface="+mj-cs"/>
        </a:defRPr>
      </a:lvl1pPr>
      <a:lvl2pPr algn="l" rtl="0" eaLnBrk="0" fontAlgn="base" hangingPunct="0">
        <a:spcBef>
          <a:spcPct val="0"/>
        </a:spcBef>
        <a:spcAft>
          <a:spcPct val="0"/>
        </a:spcAft>
        <a:defRPr sz="3600">
          <a:solidFill>
            <a:srgbClr val="CC0000"/>
          </a:solidFill>
          <a:latin typeface="Arial" charset="0"/>
        </a:defRPr>
      </a:lvl2pPr>
      <a:lvl3pPr algn="l" rtl="0" eaLnBrk="0" fontAlgn="base" hangingPunct="0">
        <a:spcBef>
          <a:spcPct val="0"/>
        </a:spcBef>
        <a:spcAft>
          <a:spcPct val="0"/>
        </a:spcAft>
        <a:defRPr sz="3600">
          <a:solidFill>
            <a:srgbClr val="CC0000"/>
          </a:solidFill>
          <a:latin typeface="Arial" charset="0"/>
        </a:defRPr>
      </a:lvl3pPr>
      <a:lvl4pPr algn="l" rtl="0" eaLnBrk="0" fontAlgn="base" hangingPunct="0">
        <a:spcBef>
          <a:spcPct val="0"/>
        </a:spcBef>
        <a:spcAft>
          <a:spcPct val="0"/>
        </a:spcAft>
        <a:defRPr sz="3600">
          <a:solidFill>
            <a:srgbClr val="CC0000"/>
          </a:solidFill>
          <a:latin typeface="Arial" charset="0"/>
        </a:defRPr>
      </a:lvl4pPr>
      <a:lvl5pPr algn="l" rtl="0" eaLnBrk="0" fontAlgn="base" hangingPunct="0">
        <a:spcBef>
          <a:spcPct val="0"/>
        </a:spcBef>
        <a:spcAft>
          <a:spcPct val="0"/>
        </a:spcAft>
        <a:defRPr sz="3600">
          <a:solidFill>
            <a:srgbClr val="CC0000"/>
          </a:solidFill>
          <a:latin typeface="Arial" charset="0"/>
        </a:defRPr>
      </a:lvl5pPr>
      <a:lvl6pPr marL="457200" algn="l" rtl="0" fontAlgn="base">
        <a:spcBef>
          <a:spcPct val="0"/>
        </a:spcBef>
        <a:spcAft>
          <a:spcPct val="0"/>
        </a:spcAft>
        <a:defRPr sz="3600">
          <a:solidFill>
            <a:srgbClr val="CC0000"/>
          </a:solidFill>
          <a:latin typeface="Arial" charset="0"/>
        </a:defRPr>
      </a:lvl6pPr>
      <a:lvl7pPr marL="914400" algn="l" rtl="0" fontAlgn="base">
        <a:spcBef>
          <a:spcPct val="0"/>
        </a:spcBef>
        <a:spcAft>
          <a:spcPct val="0"/>
        </a:spcAft>
        <a:defRPr sz="3600">
          <a:solidFill>
            <a:srgbClr val="CC0000"/>
          </a:solidFill>
          <a:latin typeface="Arial" charset="0"/>
        </a:defRPr>
      </a:lvl7pPr>
      <a:lvl8pPr marL="1371600" algn="l" rtl="0" fontAlgn="base">
        <a:spcBef>
          <a:spcPct val="0"/>
        </a:spcBef>
        <a:spcAft>
          <a:spcPct val="0"/>
        </a:spcAft>
        <a:defRPr sz="3600">
          <a:solidFill>
            <a:srgbClr val="CC0000"/>
          </a:solidFill>
          <a:latin typeface="Arial" charset="0"/>
        </a:defRPr>
      </a:lvl8pPr>
      <a:lvl9pPr marL="1828800" algn="l" rtl="0" fontAlgn="base">
        <a:spcBef>
          <a:spcPct val="0"/>
        </a:spcBef>
        <a:spcAft>
          <a:spcPct val="0"/>
        </a:spcAft>
        <a:defRPr sz="3600">
          <a:solidFill>
            <a:srgbClr val="CC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en-GB" noProof="0" dirty="0"/>
              <a:t>Click to edit</a:t>
            </a:r>
            <a:br>
              <a:rPr lang="en-GB" noProof="0" dirty="0"/>
            </a:br>
            <a:r>
              <a:rPr lang="en-GB" noProof="0" dirty="0"/>
              <a:t>Master title style</a:t>
            </a:r>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fontAlgn="auto">
              <a:spcBef>
                <a:spcPts val="0"/>
              </a:spcBef>
              <a:spcAft>
                <a:spcPts val="0"/>
              </a:spcAft>
            </a:pPr>
            <a:r>
              <a:rPr lang="en-US" dirty="0">
                <a:solidFill>
                  <a:srgbClr val="000000"/>
                </a:solidFill>
              </a:rPr>
              <a:t>Guidance for ICAEW members</a:t>
            </a:r>
            <a:endParaRPr lang="en-GB" dirty="0">
              <a:solidFill>
                <a:srgbClr val="000000"/>
              </a:solidFill>
            </a:endParaRPr>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fontAlgn="auto">
              <a:spcBef>
                <a:spcPts val="0"/>
              </a:spcBef>
              <a:spcAft>
                <a:spcPts val="0"/>
              </a:spcAft>
            </a:pPr>
            <a:r>
              <a:rPr lang="en-US" dirty="0">
                <a:solidFill>
                  <a:srgbClr val="000000"/>
                </a:solidFill>
              </a:rPr>
              <a:t>June 2016</a:t>
            </a:r>
            <a:endParaRPr lang="en-GB" dirty="0">
              <a:solidFill>
                <a:srgbClr val="000000"/>
              </a:solidFill>
            </a:endParaRPr>
          </a:p>
        </p:txBody>
      </p:sp>
      <p:sp>
        <p:nvSpPr>
          <p:cNvPr id="12"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fontAlgn="auto">
              <a:spcBef>
                <a:spcPts val="0"/>
              </a:spcBef>
              <a:spcAft>
                <a:spcPts val="0"/>
              </a:spcAft>
            </a:pPr>
            <a:r>
              <a:rPr lang="en-GB" dirty="0">
                <a:solidFill>
                  <a:srgbClr val="000000"/>
                </a:solidFill>
              </a:rPr>
              <a:t>Slide </a:t>
            </a:r>
            <a:fld id="{93A6C0E1-A13D-4385-A009-82735050641F}" type="slidenum">
              <a:rPr lang="en-GB" smtClean="0">
                <a:solidFill>
                  <a:srgbClr val="000000"/>
                </a:solidFill>
              </a:rPr>
              <a:pPr fontAlgn="auto">
                <a:spcBef>
                  <a:spcPts val="0"/>
                </a:spcBef>
                <a:spcAft>
                  <a:spcPts val="0"/>
                </a:spcAft>
              </a:pPr>
              <a:t>‹#›</a:t>
            </a:fld>
            <a:endParaRPr lang="en-GB" dirty="0">
              <a:solidFill>
                <a:srgbClr val="000000"/>
              </a:solidFill>
            </a:endParaRPr>
          </a:p>
        </p:txBody>
      </p:sp>
    </p:spTree>
    <p:extLst>
      <p:ext uri="{BB962C8B-B14F-4D97-AF65-F5344CB8AC3E}">
        <p14:creationId xmlns:p14="http://schemas.microsoft.com/office/powerpoint/2010/main" val="92869826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16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16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en-GB" noProof="0" dirty="0"/>
              <a:t>Click to edit</a:t>
            </a:r>
            <a:br>
              <a:rPr lang="en-GB" noProof="0" dirty="0"/>
            </a:br>
            <a:r>
              <a:rPr lang="en-GB" noProof="0" dirty="0"/>
              <a:t>Master title style</a:t>
            </a:r>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fontAlgn="auto">
              <a:spcBef>
                <a:spcPts val="0"/>
              </a:spcBef>
              <a:spcAft>
                <a:spcPts val="0"/>
              </a:spcAft>
            </a:pPr>
            <a:r>
              <a:rPr lang="en-US" dirty="0">
                <a:solidFill>
                  <a:srgbClr val="000000"/>
                </a:solidFill>
              </a:rPr>
              <a:t>Guidance for ICAEW members</a:t>
            </a:r>
            <a:endParaRPr lang="en-GB" dirty="0">
              <a:solidFill>
                <a:srgbClr val="000000"/>
              </a:solidFill>
            </a:endParaRPr>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fontAlgn="auto">
              <a:spcBef>
                <a:spcPts val="0"/>
              </a:spcBef>
              <a:spcAft>
                <a:spcPts val="0"/>
              </a:spcAft>
            </a:pPr>
            <a:r>
              <a:rPr lang="en-US" dirty="0">
                <a:solidFill>
                  <a:srgbClr val="000000"/>
                </a:solidFill>
              </a:rPr>
              <a:t>June 2016</a:t>
            </a:r>
            <a:endParaRPr lang="en-GB" dirty="0">
              <a:solidFill>
                <a:srgbClr val="000000"/>
              </a:solidFill>
            </a:endParaRPr>
          </a:p>
        </p:txBody>
      </p:sp>
      <p:sp>
        <p:nvSpPr>
          <p:cNvPr id="12"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fontAlgn="auto">
              <a:spcBef>
                <a:spcPts val="0"/>
              </a:spcBef>
              <a:spcAft>
                <a:spcPts val="0"/>
              </a:spcAft>
            </a:pPr>
            <a:r>
              <a:rPr lang="en-GB" dirty="0">
                <a:solidFill>
                  <a:srgbClr val="000000"/>
                </a:solidFill>
              </a:rPr>
              <a:t>Slide </a:t>
            </a:r>
            <a:fld id="{93A6C0E1-A13D-4385-A009-82735050641F}" type="slidenum">
              <a:rPr lang="en-GB" smtClean="0">
                <a:solidFill>
                  <a:srgbClr val="000000"/>
                </a:solidFill>
              </a:rPr>
              <a:pPr fontAlgn="auto">
                <a:spcBef>
                  <a:spcPts val="0"/>
                </a:spcBef>
                <a:spcAft>
                  <a:spcPts val="0"/>
                </a:spcAft>
              </a:pPr>
              <a:t>‹#›</a:t>
            </a:fld>
            <a:endParaRPr lang="en-GB" dirty="0">
              <a:solidFill>
                <a:srgbClr val="000000"/>
              </a:solidFill>
            </a:endParaRPr>
          </a:p>
        </p:txBody>
      </p:sp>
    </p:spTree>
    <p:extLst>
      <p:ext uri="{BB962C8B-B14F-4D97-AF65-F5344CB8AC3E}">
        <p14:creationId xmlns:p14="http://schemas.microsoft.com/office/powerpoint/2010/main" val="2046969848"/>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 id="2147483786" r:id="rId20"/>
    <p:sldLayoutId id="2147483787" r:id="rId21"/>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16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16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en-GB" noProof="0" dirty="0"/>
              <a:t>Click to edit</a:t>
            </a:r>
            <a:br>
              <a:rPr lang="en-GB" noProof="0" dirty="0"/>
            </a:br>
            <a:r>
              <a:rPr lang="en-GB" noProof="0" dirty="0"/>
              <a:t>Master title style</a:t>
            </a:r>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fontAlgn="auto">
              <a:spcBef>
                <a:spcPts val="0"/>
              </a:spcBef>
              <a:spcAft>
                <a:spcPts val="0"/>
              </a:spcAft>
            </a:pPr>
            <a:r>
              <a:rPr lang="en-US" dirty="0">
                <a:solidFill>
                  <a:srgbClr val="000000"/>
                </a:solidFill>
              </a:rPr>
              <a:t>Guidance for ICAEW members</a:t>
            </a:r>
            <a:endParaRPr lang="en-GB" dirty="0">
              <a:solidFill>
                <a:srgbClr val="000000"/>
              </a:solidFill>
            </a:endParaRPr>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fontAlgn="auto">
              <a:spcBef>
                <a:spcPts val="0"/>
              </a:spcBef>
              <a:spcAft>
                <a:spcPts val="0"/>
              </a:spcAft>
            </a:pPr>
            <a:r>
              <a:rPr lang="en-US" dirty="0">
                <a:solidFill>
                  <a:srgbClr val="000000"/>
                </a:solidFill>
              </a:rPr>
              <a:t>June 2016</a:t>
            </a:r>
            <a:endParaRPr lang="en-GB" dirty="0">
              <a:solidFill>
                <a:srgbClr val="000000"/>
              </a:solidFill>
            </a:endParaRPr>
          </a:p>
        </p:txBody>
      </p:sp>
      <p:sp>
        <p:nvSpPr>
          <p:cNvPr id="12"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fontAlgn="auto">
              <a:spcBef>
                <a:spcPts val="0"/>
              </a:spcBef>
              <a:spcAft>
                <a:spcPts val="0"/>
              </a:spcAft>
            </a:pPr>
            <a:r>
              <a:rPr lang="en-GB" dirty="0">
                <a:solidFill>
                  <a:srgbClr val="000000"/>
                </a:solidFill>
              </a:rPr>
              <a:t>Slide </a:t>
            </a:r>
            <a:fld id="{93A6C0E1-A13D-4385-A009-82735050641F}" type="slidenum">
              <a:rPr lang="en-GB" smtClean="0">
                <a:solidFill>
                  <a:srgbClr val="000000"/>
                </a:solidFill>
              </a:rPr>
              <a:pPr fontAlgn="auto">
                <a:spcBef>
                  <a:spcPts val="0"/>
                </a:spcBef>
                <a:spcAft>
                  <a:spcPts val="0"/>
                </a:spcAft>
              </a:pPr>
              <a:t>‹#›</a:t>
            </a:fld>
            <a:endParaRPr lang="en-GB" dirty="0">
              <a:solidFill>
                <a:srgbClr val="000000"/>
              </a:solidFill>
            </a:endParaRPr>
          </a:p>
        </p:txBody>
      </p:sp>
    </p:spTree>
    <p:extLst>
      <p:ext uri="{BB962C8B-B14F-4D97-AF65-F5344CB8AC3E}">
        <p14:creationId xmlns:p14="http://schemas.microsoft.com/office/powerpoint/2010/main" val="33797471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16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16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en-GB" noProof="0" dirty="0"/>
              <a:t>Click to edit</a:t>
            </a:r>
            <a:br>
              <a:rPr lang="en-GB" noProof="0" dirty="0"/>
            </a:br>
            <a:r>
              <a:rPr lang="en-GB" noProof="0" dirty="0"/>
              <a:t>Master title style</a:t>
            </a:r>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fontAlgn="auto">
              <a:spcBef>
                <a:spcPts val="0"/>
              </a:spcBef>
              <a:spcAft>
                <a:spcPts val="0"/>
              </a:spcAft>
            </a:pPr>
            <a:r>
              <a:rPr lang="en-US" dirty="0">
                <a:solidFill>
                  <a:srgbClr val="000000"/>
                </a:solidFill>
              </a:rPr>
              <a:t>Guidance for ICAEW members</a:t>
            </a:r>
            <a:endParaRPr lang="en-GB" dirty="0">
              <a:solidFill>
                <a:srgbClr val="000000"/>
              </a:solidFill>
            </a:endParaRPr>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fontAlgn="auto">
              <a:spcBef>
                <a:spcPts val="0"/>
              </a:spcBef>
              <a:spcAft>
                <a:spcPts val="0"/>
              </a:spcAft>
            </a:pPr>
            <a:r>
              <a:rPr lang="en-US" dirty="0">
                <a:solidFill>
                  <a:srgbClr val="000000"/>
                </a:solidFill>
              </a:rPr>
              <a:t>June 2016</a:t>
            </a:r>
            <a:endParaRPr lang="en-GB" dirty="0">
              <a:solidFill>
                <a:srgbClr val="000000"/>
              </a:solidFill>
            </a:endParaRPr>
          </a:p>
        </p:txBody>
      </p:sp>
      <p:sp>
        <p:nvSpPr>
          <p:cNvPr id="12"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fontAlgn="auto">
              <a:spcBef>
                <a:spcPts val="0"/>
              </a:spcBef>
              <a:spcAft>
                <a:spcPts val="0"/>
              </a:spcAft>
            </a:pPr>
            <a:r>
              <a:rPr lang="en-GB" dirty="0">
                <a:solidFill>
                  <a:srgbClr val="000000"/>
                </a:solidFill>
              </a:rPr>
              <a:t>Slide </a:t>
            </a:r>
            <a:fld id="{93A6C0E1-A13D-4385-A009-82735050641F}" type="slidenum">
              <a:rPr lang="en-GB" smtClean="0">
                <a:solidFill>
                  <a:srgbClr val="000000"/>
                </a:solidFill>
              </a:rPr>
              <a:pPr fontAlgn="auto">
                <a:spcBef>
                  <a:spcPts val="0"/>
                </a:spcBef>
                <a:spcAft>
                  <a:spcPts val="0"/>
                </a:spcAft>
              </a:pPr>
              <a:t>‹#›</a:t>
            </a:fld>
            <a:endParaRPr lang="en-GB" dirty="0">
              <a:solidFill>
                <a:srgbClr val="000000"/>
              </a:solidFill>
            </a:endParaRPr>
          </a:p>
        </p:txBody>
      </p:sp>
    </p:spTree>
    <p:extLst>
      <p:ext uri="{BB962C8B-B14F-4D97-AF65-F5344CB8AC3E}">
        <p14:creationId xmlns:p14="http://schemas.microsoft.com/office/powerpoint/2010/main" val="1568477560"/>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 id="2147483850" r:id="rId18"/>
    <p:sldLayoutId id="2147483851" r:id="rId19"/>
    <p:sldLayoutId id="2147483852" r:id="rId20"/>
    <p:sldLayoutId id="2147483853" r:id="rId21"/>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16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16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en-GB" noProof="0" dirty="0"/>
              <a:t>Click to edit</a:t>
            </a:r>
            <a:br>
              <a:rPr lang="en-GB" noProof="0" dirty="0"/>
            </a:br>
            <a:r>
              <a:rPr lang="en-GB" noProof="0" dirty="0"/>
              <a:t>Master title style</a:t>
            </a:r>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fontAlgn="auto">
              <a:spcBef>
                <a:spcPts val="0"/>
              </a:spcBef>
              <a:spcAft>
                <a:spcPts val="0"/>
              </a:spcAft>
            </a:pPr>
            <a:r>
              <a:rPr lang="en-US" dirty="0">
                <a:solidFill>
                  <a:srgbClr val="000000"/>
                </a:solidFill>
              </a:rPr>
              <a:t>Guidance for ICAEW members</a:t>
            </a:r>
            <a:endParaRPr lang="en-GB" dirty="0">
              <a:solidFill>
                <a:srgbClr val="000000"/>
              </a:solidFill>
            </a:endParaRPr>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fontAlgn="auto">
              <a:spcBef>
                <a:spcPts val="0"/>
              </a:spcBef>
              <a:spcAft>
                <a:spcPts val="0"/>
              </a:spcAft>
            </a:pPr>
            <a:r>
              <a:rPr lang="en-US" dirty="0">
                <a:solidFill>
                  <a:srgbClr val="000000"/>
                </a:solidFill>
              </a:rPr>
              <a:t>June 2016</a:t>
            </a:r>
            <a:endParaRPr lang="en-GB" dirty="0">
              <a:solidFill>
                <a:srgbClr val="000000"/>
              </a:solidFill>
            </a:endParaRPr>
          </a:p>
        </p:txBody>
      </p:sp>
      <p:sp>
        <p:nvSpPr>
          <p:cNvPr id="12"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fontAlgn="auto">
              <a:spcBef>
                <a:spcPts val="0"/>
              </a:spcBef>
              <a:spcAft>
                <a:spcPts val="0"/>
              </a:spcAft>
            </a:pPr>
            <a:r>
              <a:rPr lang="en-GB" dirty="0">
                <a:solidFill>
                  <a:srgbClr val="000000"/>
                </a:solidFill>
              </a:rPr>
              <a:t>Slide </a:t>
            </a:r>
            <a:fld id="{93A6C0E1-A13D-4385-A009-82735050641F}" type="slidenum">
              <a:rPr lang="en-GB" smtClean="0">
                <a:solidFill>
                  <a:srgbClr val="000000"/>
                </a:solidFill>
              </a:rPr>
              <a:pPr fontAlgn="auto">
                <a:spcBef>
                  <a:spcPts val="0"/>
                </a:spcBef>
                <a:spcAft>
                  <a:spcPts val="0"/>
                </a:spcAft>
              </a:pPr>
              <a:t>‹#›</a:t>
            </a:fld>
            <a:endParaRPr lang="en-GB" dirty="0">
              <a:solidFill>
                <a:srgbClr val="000000"/>
              </a:solidFill>
            </a:endParaRPr>
          </a:p>
        </p:txBody>
      </p:sp>
    </p:spTree>
    <p:extLst>
      <p:ext uri="{BB962C8B-B14F-4D97-AF65-F5344CB8AC3E}">
        <p14:creationId xmlns:p14="http://schemas.microsoft.com/office/powerpoint/2010/main" val="3434404194"/>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 id="2147483871" r:id="rId17"/>
    <p:sldLayoutId id="2147483872" r:id="rId18"/>
    <p:sldLayoutId id="2147483873" r:id="rId19"/>
    <p:sldLayoutId id="2147483874" r:id="rId20"/>
    <p:sldLayoutId id="2147483875" r:id="rId21"/>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16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16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8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8.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69.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9.xml"/></Relationships>
</file>

<file path=ppt/slides/_rels/slide26.xml.rels><?xml version="1.0" encoding="UTF-8" standalone="yes"?>
<Relationships xmlns="http://schemas.openxmlformats.org/package/2006/relationships"><Relationship Id="rId8" Type="http://schemas.openxmlformats.org/officeDocument/2006/relationships/hyperlink" Target="https://www.gov.uk/government/publications/stopping-modern-slavery-in-business-video" TargetMode="External"/><Relationship Id="rId3" Type="http://schemas.openxmlformats.org/officeDocument/2006/relationships/hyperlink" Target="http://www.icaew.com/en/technical/legal-and-regulatory/other-legal-and-regulatory" TargetMode="External"/><Relationship Id="rId7" Type="http://schemas.openxmlformats.org/officeDocument/2006/relationships/hyperlink" Target="http://www.legislation.gov.uk/uksi/2015/1833/pdfs/uksi_20151833_en.pdf" TargetMode="External"/><Relationship Id="rId2" Type="http://schemas.openxmlformats.org/officeDocument/2006/relationships/notesSlide" Target="../notesSlides/notesSlide26.xml"/><Relationship Id="rId1" Type="http://schemas.openxmlformats.org/officeDocument/2006/relationships/slideLayout" Target="../slideLayouts/slideLayout19.xml"/><Relationship Id="rId6" Type="http://schemas.openxmlformats.org/officeDocument/2006/relationships/hyperlink" Target="http://www.legislation.gov.uk/ukpga/2015/30/pdfs/ukpga_20150030_en.pdf" TargetMode="External"/><Relationship Id="rId11" Type="http://schemas.openxmlformats.org/officeDocument/2006/relationships/image" Target="../media/image13.jpg"/><Relationship Id="rId5" Type="http://schemas.openxmlformats.org/officeDocument/2006/relationships/hyperlink" Target="https://www.gov.uk/government/publications/transparency-in-supply-chains-a-practical-guide" TargetMode="External"/><Relationship Id="rId10" Type="http://schemas.openxmlformats.org/officeDocument/2006/relationships/hyperlink" Target="http://corporate-responsibility.org/wp-content/uploads/2016/03/CORE-BHRRC-Analysis-of-Modern-Slavery-Statements-March2016.pdf" TargetMode="External"/><Relationship Id="rId4" Type="http://schemas.openxmlformats.org/officeDocument/2006/relationships/hyperlink" Target="http://www.pwc.co.uk/services/sustainability-climate-change/supply-chain/the-modern-slavery-act.html" TargetMode="External"/><Relationship Id="rId9" Type="http://schemas.openxmlformats.org/officeDocument/2006/relationships/hyperlink" Target="http://corporate-responsibility.org/wp-content/uploads/2016/03/CSO_TISC_guidance_final_digitalversion_16.03.16.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6.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 </a:t>
            </a:r>
          </a:p>
        </p:txBody>
      </p:sp>
      <p:sp>
        <p:nvSpPr>
          <p:cNvPr id="3" name="Subtitle 2"/>
          <p:cNvSpPr>
            <a:spLocks noGrp="1"/>
          </p:cNvSpPr>
          <p:nvPr>
            <p:ph type="subTitle" idx="1"/>
          </p:nvPr>
        </p:nvSpPr>
        <p:spPr/>
        <p:txBody>
          <a:bodyPr/>
          <a:lstStyle/>
          <a:p>
            <a:r>
              <a:rPr lang="en-GB" dirty="0"/>
              <a:t>The Modern Slavery Act 2015</a:t>
            </a:r>
          </a:p>
          <a:p>
            <a:r>
              <a:rPr lang="en-GB" dirty="0"/>
              <a:t>It doesn’t affect my organisation or does it?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5772" y="692696"/>
            <a:ext cx="5172456" cy="2952328"/>
          </a:xfrm>
          <a:prstGeom prst="rect">
            <a:avLst/>
          </a:prstGeom>
        </p:spPr>
      </p:pic>
    </p:spTree>
    <p:extLst>
      <p:ext uri="{BB962C8B-B14F-4D97-AF65-F5344CB8AC3E}">
        <p14:creationId xmlns:p14="http://schemas.microsoft.com/office/powerpoint/2010/main" val="381101550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4295" r="34295"/>
          <a:stretch>
            <a:fillRect/>
          </a:stretch>
        </p:blipFill>
        <p:spPr/>
      </p:pic>
      <p:sp>
        <p:nvSpPr>
          <p:cNvPr id="3" name="Text Placeholder 2"/>
          <p:cNvSpPr>
            <a:spLocks noGrp="1"/>
          </p:cNvSpPr>
          <p:nvPr>
            <p:ph type="body" sz="quarter" idx="11"/>
          </p:nvPr>
        </p:nvSpPr>
        <p:spPr/>
        <p:txBody>
          <a:bodyPr/>
          <a:lstStyle/>
          <a:p>
            <a:endParaRPr lang="en-GB" dirty="0"/>
          </a:p>
          <a:p>
            <a:pPr marL="342900" indent="-342900">
              <a:buFont typeface="Arial" panose="020B0604020202020204" pitchFamily="34" charset="0"/>
              <a:buChar char="•"/>
            </a:pPr>
            <a:r>
              <a:rPr lang="en-GB" dirty="0"/>
              <a:t>Can I opt out?</a:t>
            </a:r>
          </a:p>
          <a:p>
            <a:pPr marL="993775" lvl="3" indent="-457200">
              <a:buFont typeface="+mj-lt"/>
              <a:buAutoNum type="arabicPeriod"/>
            </a:pPr>
            <a:r>
              <a:rPr lang="en-GB" dirty="0"/>
              <a:t>‘Nil’ Return – still must be public</a:t>
            </a:r>
          </a:p>
          <a:p>
            <a:endParaRPr lang="en-GB" dirty="0"/>
          </a:p>
          <a:p>
            <a:pPr marL="457200" indent="-457200">
              <a:buFont typeface="Arial" panose="020B0604020202020204" pitchFamily="34" charset="0"/>
              <a:buChar char="•"/>
            </a:pPr>
            <a:r>
              <a:rPr lang="en-GB" dirty="0"/>
              <a:t>Consequences</a:t>
            </a:r>
          </a:p>
          <a:p>
            <a:pPr marL="765175" lvl="3" indent="-457200">
              <a:buFont typeface="+mj-lt"/>
              <a:buAutoNum type="arabicPeriod"/>
            </a:pPr>
            <a:r>
              <a:rPr lang="en-GB" dirty="0"/>
              <a:t>Reputation</a:t>
            </a:r>
          </a:p>
          <a:p>
            <a:pPr marL="765175" lvl="3" indent="-457200">
              <a:buFont typeface="+mj-lt"/>
              <a:buAutoNum type="arabicPeriod"/>
            </a:pPr>
            <a:r>
              <a:rPr lang="en-GB" dirty="0"/>
              <a:t>Possible disbarment from public contracts</a:t>
            </a:r>
          </a:p>
          <a:p>
            <a:pPr marL="765175" lvl="3" indent="-457200">
              <a:buFont typeface="+mj-lt"/>
              <a:buAutoNum type="arabicPeriod"/>
            </a:pPr>
            <a:r>
              <a:rPr lang="en-GB" dirty="0"/>
              <a:t>Injunction/Contempt of Court/Unlimited Fine</a:t>
            </a:r>
          </a:p>
        </p:txBody>
      </p:sp>
      <p:sp>
        <p:nvSpPr>
          <p:cNvPr id="2" name="Title 1"/>
          <p:cNvSpPr>
            <a:spLocks noGrp="1"/>
          </p:cNvSpPr>
          <p:nvPr>
            <p:ph type="title"/>
          </p:nvPr>
        </p:nvSpPr>
        <p:spPr/>
        <p:txBody>
          <a:bodyPr/>
          <a:lstStyle/>
          <a:p>
            <a:r>
              <a:rPr lang="en-GB" dirty="0"/>
              <a:t>The Modern Slavery Act – Section 54 </a:t>
            </a:r>
          </a:p>
        </p:txBody>
      </p:sp>
    </p:spTree>
    <p:extLst>
      <p:ext uri="{BB962C8B-B14F-4D97-AF65-F5344CB8AC3E}">
        <p14:creationId xmlns:p14="http://schemas.microsoft.com/office/powerpoint/2010/main" val="77526266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4295" r="34295"/>
          <a:stretch>
            <a:fillRect/>
          </a:stretch>
        </p:blipFill>
        <p:spPr/>
      </p:pic>
      <p:sp>
        <p:nvSpPr>
          <p:cNvPr id="3" name="Text Placeholder 2"/>
          <p:cNvSpPr>
            <a:spLocks noGrp="1"/>
          </p:cNvSpPr>
          <p:nvPr>
            <p:ph type="body" sz="quarter" idx="11"/>
          </p:nvPr>
        </p:nvSpPr>
        <p:spPr/>
        <p:txBody>
          <a:bodyPr/>
          <a:lstStyle/>
          <a:p>
            <a:pPr marL="342900" indent="-342900">
              <a:buFont typeface="Arial" panose="020B0604020202020204" pitchFamily="34" charset="0"/>
              <a:buChar char="•"/>
            </a:pPr>
            <a:r>
              <a:rPr lang="en-GB" sz="2000" dirty="0"/>
              <a:t>No prescriptive guidance but ‘may’ include details of the following:</a:t>
            </a:r>
          </a:p>
          <a:p>
            <a:pPr marL="920750" lvl="4" indent="-342900">
              <a:buFont typeface="+mj-lt"/>
              <a:buAutoNum type="arabicPeriod"/>
            </a:pPr>
            <a:r>
              <a:rPr lang="en-GB" sz="1600" dirty="0"/>
              <a:t>The organisation’s structure, business and supply chains</a:t>
            </a:r>
          </a:p>
          <a:p>
            <a:pPr marL="920750" lvl="4" indent="-342900">
              <a:buFont typeface="+mj-lt"/>
              <a:buAutoNum type="arabicPeriod"/>
            </a:pPr>
            <a:r>
              <a:rPr lang="en-GB" sz="1600" dirty="0"/>
              <a:t>Policies on slavery and human trafficking</a:t>
            </a:r>
          </a:p>
          <a:p>
            <a:pPr marL="920750" lvl="4" indent="-342900">
              <a:buFont typeface="+mj-lt"/>
              <a:buAutoNum type="arabicPeriod"/>
            </a:pPr>
            <a:r>
              <a:rPr lang="en-GB" sz="1600" dirty="0"/>
              <a:t>Due diligence processes re: slavery &amp; human trafficking</a:t>
            </a:r>
          </a:p>
          <a:p>
            <a:pPr marL="920750" lvl="4" indent="-342900">
              <a:buFont typeface="+mj-lt"/>
              <a:buAutoNum type="arabicPeriod"/>
            </a:pPr>
            <a:r>
              <a:rPr lang="en-GB" sz="1600" dirty="0"/>
              <a:t>Where in the business/supply chain there is a risk of slavery &amp; human trafficking </a:t>
            </a:r>
          </a:p>
          <a:p>
            <a:pPr marL="920750" lvl="4" indent="-342900">
              <a:buFont typeface="+mj-lt"/>
              <a:buAutoNum type="arabicPeriod"/>
            </a:pPr>
            <a:r>
              <a:rPr lang="en-GB" sz="1600" dirty="0"/>
              <a:t>How does it assess /manage risk /ensure not taking place?</a:t>
            </a:r>
          </a:p>
          <a:p>
            <a:pPr marL="920750" lvl="4" indent="-342900">
              <a:buFont typeface="+mj-lt"/>
              <a:buAutoNum type="arabicPeriod"/>
            </a:pPr>
            <a:r>
              <a:rPr lang="en-GB" sz="1600" dirty="0"/>
              <a:t>Staff training</a:t>
            </a:r>
          </a:p>
          <a:p>
            <a:pPr marL="342900" indent="-342900">
              <a:buFont typeface="Arial" panose="020B0604020202020204" pitchFamily="34" charset="0"/>
              <a:buChar char="•"/>
            </a:pPr>
            <a:r>
              <a:rPr lang="en-GB" sz="2000" dirty="0"/>
              <a:t>The above is not an exhaustive list </a:t>
            </a:r>
          </a:p>
          <a:p>
            <a:pPr marL="342900" indent="-342900">
              <a:buFont typeface="Arial" panose="020B0604020202020204" pitchFamily="34" charset="0"/>
              <a:buChar char="•"/>
            </a:pPr>
            <a:r>
              <a:rPr lang="en-GB" sz="2000" dirty="0"/>
              <a:t>Not compulsory to include all of the above –must reflect actual steps taken</a:t>
            </a:r>
          </a:p>
          <a:p>
            <a:pPr marL="342900" indent="-342900">
              <a:buFont typeface="Arial" panose="020B0604020202020204" pitchFamily="34" charset="0"/>
              <a:buChar char="•"/>
            </a:pPr>
            <a:r>
              <a:rPr lang="en-GB" sz="2000" dirty="0"/>
              <a:t>Can be an ‘evolving’ document</a:t>
            </a:r>
          </a:p>
          <a:p>
            <a:pPr marL="342900" indent="-342900">
              <a:buFont typeface="Arial" panose="020B0604020202020204" pitchFamily="34" charset="0"/>
              <a:buChar char="•"/>
            </a:pPr>
            <a:r>
              <a:rPr lang="en-GB" sz="2000" dirty="0"/>
              <a:t>Can include future steps</a:t>
            </a:r>
          </a:p>
          <a:p>
            <a:endParaRPr lang="en-GB" sz="2400" dirty="0"/>
          </a:p>
          <a:p>
            <a:endParaRPr lang="en-GB" sz="2400" dirty="0"/>
          </a:p>
          <a:p>
            <a:endParaRPr lang="en-GB" sz="2400" dirty="0"/>
          </a:p>
          <a:p>
            <a:endParaRPr lang="en-GB" sz="2400" dirty="0"/>
          </a:p>
          <a:p>
            <a:endParaRPr lang="en-GB" sz="2400" dirty="0"/>
          </a:p>
          <a:p>
            <a:pPr marL="0" indent="0">
              <a:buNone/>
            </a:pPr>
            <a:endParaRPr lang="en-GB" sz="2400" dirty="0"/>
          </a:p>
        </p:txBody>
      </p:sp>
      <p:sp>
        <p:nvSpPr>
          <p:cNvPr id="2" name="Title 1"/>
          <p:cNvSpPr>
            <a:spLocks noGrp="1"/>
          </p:cNvSpPr>
          <p:nvPr>
            <p:ph type="title"/>
          </p:nvPr>
        </p:nvSpPr>
        <p:spPr/>
        <p:txBody>
          <a:bodyPr/>
          <a:lstStyle/>
          <a:p>
            <a:r>
              <a:rPr lang="en-GB" dirty="0"/>
              <a:t>Transparency in Supply Chains Statements 1</a:t>
            </a:r>
          </a:p>
        </p:txBody>
      </p:sp>
    </p:spTree>
    <p:extLst>
      <p:ext uri="{BB962C8B-B14F-4D97-AF65-F5344CB8AC3E}">
        <p14:creationId xmlns:p14="http://schemas.microsoft.com/office/powerpoint/2010/main" val="70719372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4295" r="34295"/>
          <a:stretch>
            <a:fillRect/>
          </a:stretch>
        </p:blipFill>
        <p:spPr/>
      </p:pic>
      <p:sp>
        <p:nvSpPr>
          <p:cNvPr id="6" name="Text Placeholder 5"/>
          <p:cNvSpPr>
            <a:spLocks noGrp="1"/>
          </p:cNvSpPr>
          <p:nvPr>
            <p:ph type="body" sz="quarter" idx="11"/>
          </p:nvPr>
        </p:nvSpPr>
        <p:spPr/>
        <p:txBody>
          <a:bodyPr/>
          <a:lstStyle/>
          <a:p>
            <a:r>
              <a:rPr lang="en-GB" dirty="0"/>
              <a:t>Other points to note:</a:t>
            </a:r>
          </a:p>
          <a:p>
            <a:pPr marL="342900" indent="-342900">
              <a:buFont typeface="Arial" panose="020B0604020202020204" pitchFamily="34" charset="0"/>
              <a:buChar char="•"/>
            </a:pPr>
            <a:r>
              <a:rPr lang="en-GB" dirty="0"/>
              <a:t>Approval by director/senior management </a:t>
            </a:r>
          </a:p>
          <a:p>
            <a:pPr marL="342900" indent="-342900">
              <a:buFont typeface="Arial" panose="020B0604020202020204" pitchFamily="34" charset="0"/>
              <a:buChar char="•"/>
            </a:pPr>
            <a:r>
              <a:rPr lang="en-GB" dirty="0"/>
              <a:t>Publicly available eg link on website </a:t>
            </a:r>
          </a:p>
          <a:p>
            <a:pPr marL="342900" indent="-342900">
              <a:buFont typeface="Arial" panose="020B0604020202020204" pitchFamily="34" charset="0"/>
              <a:buChar char="•"/>
            </a:pPr>
            <a:r>
              <a:rPr lang="en-GB" dirty="0"/>
              <a:t>Succinct but clear – can include links</a:t>
            </a:r>
          </a:p>
          <a:p>
            <a:pPr marL="342900" indent="-342900">
              <a:buFont typeface="Arial" panose="020B0604020202020204" pitchFamily="34" charset="0"/>
              <a:buChar char="•"/>
            </a:pPr>
            <a:r>
              <a:rPr lang="en-GB" dirty="0"/>
              <a:t>Not a guarantee that slavery does not exist</a:t>
            </a:r>
          </a:p>
        </p:txBody>
      </p:sp>
      <p:sp>
        <p:nvSpPr>
          <p:cNvPr id="4" name="Title 3"/>
          <p:cNvSpPr>
            <a:spLocks noGrp="1"/>
          </p:cNvSpPr>
          <p:nvPr>
            <p:ph type="title"/>
          </p:nvPr>
        </p:nvSpPr>
        <p:spPr/>
        <p:txBody>
          <a:bodyPr/>
          <a:lstStyle/>
          <a:p>
            <a:r>
              <a:rPr lang="en-GB" dirty="0"/>
              <a:t>Transparency in Supply Chains Statements 2</a:t>
            </a:r>
          </a:p>
        </p:txBody>
      </p:sp>
    </p:spTree>
    <p:extLst>
      <p:ext uri="{BB962C8B-B14F-4D97-AF65-F5344CB8AC3E}">
        <p14:creationId xmlns:p14="http://schemas.microsoft.com/office/powerpoint/2010/main" val="148713257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4295" r="34295"/>
          <a:stretch>
            <a:fillRect/>
          </a:stretch>
        </p:blipFill>
        <p:spPr/>
      </p:pic>
      <p:sp>
        <p:nvSpPr>
          <p:cNvPr id="3" name="Text Placeholder 2"/>
          <p:cNvSpPr>
            <a:spLocks noGrp="1"/>
          </p:cNvSpPr>
          <p:nvPr>
            <p:ph type="body" sz="quarter" idx="11"/>
          </p:nvPr>
        </p:nvSpPr>
        <p:spPr/>
        <p:txBody>
          <a:bodyPr/>
          <a:lstStyle/>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Non- qualifying organisations</a:t>
            </a:r>
          </a:p>
          <a:p>
            <a:pPr marL="879475" lvl="3" indent="-342900">
              <a:buFont typeface="Arial" panose="020B0604020202020204" pitchFamily="34" charset="0"/>
              <a:buChar char="•"/>
            </a:pPr>
            <a:r>
              <a:rPr lang="en-GB" dirty="0"/>
              <a:t>May be asked to confirm what they have done by suppliers and/or customers</a:t>
            </a:r>
          </a:p>
          <a:p>
            <a:pPr marL="879475" lvl="3" indent="-342900">
              <a:buFont typeface="Arial" panose="020B0604020202020204" pitchFamily="34" charset="0"/>
              <a:buChar char="•"/>
            </a:pPr>
            <a:r>
              <a:rPr lang="en-GB" dirty="0"/>
              <a:t>Reputational Risk</a:t>
            </a:r>
          </a:p>
          <a:p>
            <a:pPr marL="879475" lvl="3"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Future Changes to the Law</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Monitoring</a:t>
            </a:r>
          </a:p>
        </p:txBody>
      </p:sp>
      <p:sp>
        <p:nvSpPr>
          <p:cNvPr id="4" name="Title 3"/>
          <p:cNvSpPr>
            <a:spLocks noGrp="1"/>
          </p:cNvSpPr>
          <p:nvPr>
            <p:ph type="title"/>
          </p:nvPr>
        </p:nvSpPr>
        <p:spPr/>
        <p:txBody>
          <a:bodyPr/>
          <a:lstStyle/>
          <a:p>
            <a:r>
              <a:rPr lang="en-GB" dirty="0"/>
              <a:t>Transparency in Supply Chains Statements 3</a:t>
            </a:r>
          </a:p>
        </p:txBody>
      </p:sp>
    </p:spTree>
    <p:extLst>
      <p:ext uri="{BB962C8B-B14F-4D97-AF65-F5344CB8AC3E}">
        <p14:creationId xmlns:p14="http://schemas.microsoft.com/office/powerpoint/2010/main" val="348536651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 </a:t>
            </a:r>
          </a:p>
        </p:txBody>
      </p:sp>
      <p:sp>
        <p:nvSpPr>
          <p:cNvPr id="3" name="Subtitle 2"/>
          <p:cNvSpPr>
            <a:spLocks noGrp="1"/>
          </p:cNvSpPr>
          <p:nvPr>
            <p:ph type="subTitle" idx="1"/>
          </p:nvPr>
        </p:nvSpPr>
        <p:spPr/>
        <p:txBody>
          <a:bodyPr/>
          <a:lstStyle/>
          <a:p>
            <a:r>
              <a:rPr lang="en-GB" dirty="0"/>
              <a:t>Thank You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5772" y="692696"/>
            <a:ext cx="5172456" cy="2952328"/>
          </a:xfrm>
          <a:prstGeom prst="rect">
            <a:avLst/>
          </a:prstGeom>
        </p:spPr>
      </p:pic>
    </p:spTree>
    <p:extLst>
      <p:ext uri="{BB962C8B-B14F-4D97-AF65-F5344CB8AC3E}">
        <p14:creationId xmlns:p14="http://schemas.microsoft.com/office/powerpoint/2010/main" val="399142784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 </a:t>
            </a:r>
          </a:p>
        </p:txBody>
      </p:sp>
      <p:sp>
        <p:nvSpPr>
          <p:cNvPr id="3" name="Subtitle 2"/>
          <p:cNvSpPr>
            <a:spLocks noGrp="1"/>
          </p:cNvSpPr>
          <p:nvPr>
            <p:ph type="subTitle" idx="1"/>
          </p:nvPr>
        </p:nvSpPr>
        <p:spPr/>
        <p:txBody>
          <a:bodyPr/>
          <a:lstStyle/>
          <a:p>
            <a:r>
              <a:rPr lang="en-GB" dirty="0"/>
              <a:t>The Modern Slavery Act 2015</a:t>
            </a:r>
          </a:p>
          <a:p>
            <a:r>
              <a:rPr lang="en-GB" dirty="0"/>
              <a:t>Q and A</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5772" y="692696"/>
            <a:ext cx="5172456" cy="2952328"/>
          </a:xfrm>
          <a:prstGeom prst="rect">
            <a:avLst/>
          </a:prstGeom>
        </p:spPr>
      </p:pic>
    </p:spTree>
    <p:extLst>
      <p:ext uri="{BB962C8B-B14F-4D97-AF65-F5344CB8AC3E}">
        <p14:creationId xmlns:p14="http://schemas.microsoft.com/office/powerpoint/2010/main" val="277067741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 </a:t>
            </a:r>
          </a:p>
        </p:txBody>
      </p:sp>
      <p:sp>
        <p:nvSpPr>
          <p:cNvPr id="3" name="Subtitle 2"/>
          <p:cNvSpPr>
            <a:spLocks noGrp="1"/>
          </p:cNvSpPr>
          <p:nvPr>
            <p:ph type="subTitle" idx="1"/>
          </p:nvPr>
        </p:nvSpPr>
        <p:spPr>
          <a:xfrm>
            <a:off x="539750" y="4437161"/>
            <a:ext cx="8064500" cy="1512119"/>
          </a:xfrm>
        </p:spPr>
        <p:txBody>
          <a:bodyPr/>
          <a:lstStyle/>
          <a:p>
            <a:r>
              <a:rPr lang="en-GB" dirty="0"/>
              <a:t>The Modern Slavery Act 2015</a:t>
            </a:r>
          </a:p>
          <a:p>
            <a:r>
              <a:rPr lang="en-GB" dirty="0"/>
              <a:t>Guidance for ICAEW members</a:t>
            </a:r>
          </a:p>
          <a:p>
            <a:r>
              <a:rPr lang="en-GB" dirty="0"/>
              <a:t>Patrick Shaw- Brown – PwC</a:t>
            </a:r>
          </a:p>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5772" y="692696"/>
            <a:ext cx="5172456" cy="295232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9376" y="4149080"/>
            <a:ext cx="1984874" cy="1386976"/>
          </a:xfrm>
          <a:prstGeom prst="rect">
            <a:avLst/>
          </a:prstGeom>
        </p:spPr>
      </p:pic>
    </p:spTree>
    <p:extLst>
      <p:ext uri="{BB962C8B-B14F-4D97-AF65-F5344CB8AC3E}">
        <p14:creationId xmlns:p14="http://schemas.microsoft.com/office/powerpoint/2010/main" val="4208964167"/>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Guidance for ICAEW members</a:t>
            </a:r>
          </a:p>
        </p:txBody>
      </p:sp>
      <p:sp>
        <p:nvSpPr>
          <p:cNvPr id="9" name="Text Placeholder 8"/>
          <p:cNvSpPr>
            <a:spLocks noGrp="1"/>
          </p:cNvSpPr>
          <p:nvPr>
            <p:ph type="body" sz="quarter" idx="10"/>
          </p:nvPr>
        </p:nvSpPr>
        <p:spPr/>
        <p:txBody>
          <a:bodyPr/>
          <a:lstStyle/>
          <a:p>
            <a:r>
              <a:rPr lang="en-GB" sz="1000" dirty="0"/>
              <a:t>www.pwc.co.uk</a:t>
            </a:r>
          </a:p>
        </p:txBody>
      </p:sp>
      <p:grpSp>
        <p:nvGrpSpPr>
          <p:cNvPr id="19" name="Group 18"/>
          <p:cNvGrpSpPr/>
          <p:nvPr/>
        </p:nvGrpSpPr>
        <p:grpSpPr>
          <a:xfrm>
            <a:off x="441456" y="2689482"/>
            <a:ext cx="1152000" cy="373064"/>
            <a:chOff x="441456" y="2636837"/>
            <a:chExt cx="1152000" cy="373064"/>
          </a:xfrm>
        </p:grpSpPr>
        <p:sp>
          <p:nvSpPr>
            <p:cNvPr id="3" name="Rectangle 2"/>
            <p:cNvSpPr>
              <a:spLocks noChangeAspect="1"/>
            </p:cNvSpPr>
            <p:nvPr/>
          </p:nvSpPr>
          <p:spPr>
            <a:xfrm>
              <a:off x="585456" y="2747421"/>
              <a:ext cx="1008000" cy="262480"/>
            </a:xfrm>
            <a:prstGeom prst="rect">
              <a:avLst/>
            </a:prstGeom>
          </p:spPr>
          <p:txBody>
            <a:bodyPr wrap="square" lIns="0" tIns="0" rIns="0" bIns="0">
              <a:noAutofit/>
            </a:bodyPr>
            <a:lstStyle/>
            <a:p>
              <a:pPr fontAlgn="auto">
                <a:spcBef>
                  <a:spcPts val="0"/>
                </a:spcBef>
                <a:spcAft>
                  <a:spcPts val="900"/>
                </a:spcAft>
              </a:pPr>
              <a:r>
                <a:rPr lang="en-GB" sz="1000" b="1" i="1" dirty="0">
                  <a:solidFill>
                    <a:srgbClr val="000000"/>
                  </a:solidFill>
                  <a:latin typeface="Georgia"/>
                  <a:cs typeface="+mn-cs"/>
                </a:rPr>
                <a:t>The Modern Slavery Act</a:t>
              </a:r>
            </a:p>
            <a:p>
              <a:pPr fontAlgn="auto">
                <a:spcBef>
                  <a:spcPts val="0"/>
                </a:spcBef>
                <a:spcAft>
                  <a:spcPts val="900"/>
                </a:spcAft>
              </a:pPr>
              <a:r>
                <a:rPr lang="en-GB" sz="1000" i="1" dirty="0">
                  <a:solidFill>
                    <a:srgbClr val="000000"/>
                  </a:solidFill>
                  <a:latin typeface="Georgia"/>
                  <a:cs typeface="+mn-cs"/>
                </a:rPr>
                <a:t>June 2016</a:t>
              </a:r>
            </a:p>
          </p:txBody>
        </p:sp>
        <p:grpSp>
          <p:nvGrpSpPr>
            <p:cNvPr id="6" name="Group 31"/>
            <p:cNvGrpSpPr/>
            <p:nvPr/>
          </p:nvGrpSpPr>
          <p:grpSpPr>
            <a:xfrm>
              <a:off x="441456" y="2636837"/>
              <a:ext cx="1152000" cy="146304"/>
              <a:chOff x="489087" y="2521685"/>
              <a:chExt cx="1209752" cy="151219"/>
            </a:xfrm>
          </p:grpSpPr>
          <p:cxnSp>
            <p:nvCxnSpPr>
              <p:cNvPr id="8" name="Straight Connector 7"/>
              <p:cNvCxnSpPr/>
              <p:nvPr userDrawn="1"/>
            </p:nvCxnSpPr>
            <p:spPr>
              <a:xfrm rot="10800000">
                <a:off x="489087" y="2521686"/>
                <a:ext cx="1209752"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5400000">
                <a:off x="413478" y="2597295"/>
                <a:ext cx="151219"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grpSp>
      <p:pic>
        <p:nvPicPr>
          <p:cNvPr id="12" name="Picture 2" descr="\\10.255.32.14\SafeHarbour\Images\PwC images\People in Portaits-Cover\Phillip Robinson, Simon Hunter.PwC_P_Bermuda_Hamilton_SH_05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70" b="7770"/>
          <a:stretch/>
        </p:blipFill>
        <p:spPr bwMode="auto">
          <a:xfrm>
            <a:off x="1752601" y="2689482"/>
            <a:ext cx="6185169" cy="3486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471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responses to the statement</a:t>
            </a:r>
          </a:p>
        </p:txBody>
      </p:sp>
      <p:sp>
        <p:nvSpPr>
          <p:cNvPr id="4" name="Date Placeholder 3"/>
          <p:cNvSpPr>
            <a:spLocks noGrp="1"/>
          </p:cNvSpPr>
          <p:nvPr>
            <p:ph type="dt" sz="half" idx="16"/>
          </p:nvPr>
        </p:nvSpPr>
        <p:spPr/>
        <p:txBody>
          <a:bodyPr/>
          <a:lstStyle/>
          <a:p>
            <a:r>
              <a:rPr lang="en-US" dirty="0">
                <a:solidFill>
                  <a:srgbClr val="000000"/>
                </a:solidFill>
              </a:rPr>
              <a:t>June 2016</a:t>
            </a:r>
          </a:p>
        </p:txBody>
      </p:sp>
      <p:sp>
        <p:nvSpPr>
          <p:cNvPr id="5" name="Footer Placeholder 4"/>
          <p:cNvSpPr>
            <a:spLocks noGrp="1"/>
          </p:cNvSpPr>
          <p:nvPr>
            <p:ph type="ftr" sz="quarter" idx="17"/>
          </p:nvPr>
        </p:nvSpPr>
        <p:spPr/>
        <p:txBody>
          <a:bodyPr/>
          <a:lstStyle/>
          <a:p>
            <a:r>
              <a:rPr lang="en-US" dirty="0">
                <a:solidFill>
                  <a:srgbClr val="000000"/>
                </a:solidFill>
              </a:rPr>
              <a:t>Guidance for ICAEW members</a:t>
            </a:r>
          </a:p>
        </p:txBody>
      </p:sp>
      <p:sp>
        <p:nvSpPr>
          <p:cNvPr id="6" name="Slide Number Placeholder 5"/>
          <p:cNvSpPr>
            <a:spLocks noGrp="1"/>
          </p:cNvSpPr>
          <p:nvPr>
            <p:ph type="sldNum" sz="quarter" idx="18"/>
          </p:nvPr>
        </p:nvSpPr>
        <p:spPr/>
        <p:txBody>
          <a:bodyPr/>
          <a:lstStyle/>
          <a:p>
            <a:r>
              <a:rPr lang="en-US" dirty="0">
                <a:solidFill>
                  <a:srgbClr val="000000"/>
                </a:solidFill>
              </a:rPr>
              <a:t>Slide </a:t>
            </a:r>
            <a:fld id="{AF896E45-9483-4A19-AB3A-2242712E9D5F}" type="slidenum">
              <a:rPr lang="en-US" smtClean="0">
                <a:solidFill>
                  <a:srgbClr val="000000"/>
                </a:solidFill>
              </a:rPr>
              <a:pPr/>
              <a:t>18</a:t>
            </a:fld>
            <a:endParaRPr lang="en-US" dirty="0">
              <a:solidFill>
                <a:srgbClr val="000000"/>
              </a:solidFill>
            </a:endParaRPr>
          </a:p>
        </p:txBody>
      </p:sp>
      <p:sp>
        <p:nvSpPr>
          <p:cNvPr id="8" name="Rectangle 7"/>
          <p:cNvSpPr/>
          <p:nvPr/>
        </p:nvSpPr>
        <p:spPr bwMode="ltGray">
          <a:xfrm>
            <a:off x="543759" y="1600200"/>
            <a:ext cx="2552910" cy="2042303"/>
          </a:xfrm>
          <a:prstGeom prst="rect">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72000" rtlCol="0" anchor="t" anchorCtr="0">
            <a:noAutofit/>
          </a:bodyPr>
          <a:lstStyle/>
          <a:p>
            <a:pPr fontAlgn="auto">
              <a:spcBef>
                <a:spcPts val="0"/>
              </a:spcBef>
              <a:spcAft>
                <a:spcPts val="0"/>
              </a:spcAft>
            </a:pPr>
            <a:r>
              <a:rPr lang="en-GB" sz="1400" dirty="0">
                <a:solidFill>
                  <a:srgbClr val="FFFFFF"/>
                </a:solidFill>
                <a:latin typeface="Georgia" pitchFamily="18" charset="0"/>
              </a:rPr>
              <a:t>Companies with complex group structures are having to decide </a:t>
            </a:r>
            <a:r>
              <a:rPr lang="en-GB" sz="1400" b="1" dirty="0">
                <a:solidFill>
                  <a:srgbClr val="FFFFFF"/>
                </a:solidFill>
                <a:latin typeface="Georgia" pitchFamily="18" charset="0"/>
              </a:rPr>
              <a:t>which group entities to cover in </a:t>
            </a:r>
            <a:br>
              <a:rPr lang="en-GB" sz="1400" b="1" dirty="0">
                <a:solidFill>
                  <a:srgbClr val="FFFFFF"/>
                </a:solidFill>
                <a:latin typeface="Georgia" pitchFamily="18" charset="0"/>
              </a:rPr>
            </a:br>
            <a:r>
              <a:rPr lang="en-GB" sz="1400" b="1" dirty="0">
                <a:solidFill>
                  <a:srgbClr val="FFFFFF"/>
                </a:solidFill>
                <a:latin typeface="Georgia" pitchFamily="18" charset="0"/>
              </a:rPr>
              <a:t>their Statement</a:t>
            </a:r>
            <a:r>
              <a:rPr lang="en-GB" sz="1400" dirty="0">
                <a:solidFill>
                  <a:srgbClr val="FFFFFF"/>
                </a:solidFill>
                <a:latin typeface="Georgia" pitchFamily="18" charset="0"/>
              </a:rPr>
              <a:t>.</a:t>
            </a:r>
            <a:r>
              <a:rPr lang="en-GB" sz="1400" b="1" dirty="0">
                <a:solidFill>
                  <a:srgbClr val="FFFFFF"/>
                </a:solidFill>
                <a:latin typeface="Georgia" pitchFamily="18" charset="0"/>
              </a:rPr>
              <a:t> </a:t>
            </a:r>
          </a:p>
        </p:txBody>
      </p:sp>
      <p:sp>
        <p:nvSpPr>
          <p:cNvPr id="9" name="Rectangle 8"/>
          <p:cNvSpPr/>
          <p:nvPr/>
        </p:nvSpPr>
        <p:spPr bwMode="ltGray">
          <a:xfrm>
            <a:off x="3300725" y="1600200"/>
            <a:ext cx="2552910" cy="2042303"/>
          </a:xfrm>
          <a:prstGeom prst="rect">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72000" rtlCol="0" anchor="t" anchorCtr="0">
            <a:noAutofit/>
          </a:bodyPr>
          <a:lstStyle/>
          <a:p>
            <a:pPr fontAlgn="auto">
              <a:spcBef>
                <a:spcPts val="0"/>
              </a:spcBef>
              <a:spcAft>
                <a:spcPts val="0"/>
              </a:spcAft>
            </a:pPr>
            <a:r>
              <a:rPr lang="en-GB" sz="1400" dirty="0">
                <a:solidFill>
                  <a:srgbClr val="FFFFFF"/>
                </a:solidFill>
                <a:latin typeface="Georgia" pitchFamily="18" charset="0"/>
              </a:rPr>
              <a:t>Some companies are responding to stakeholder pressure by releasing </a:t>
            </a:r>
            <a:r>
              <a:rPr lang="en-GB" sz="1400" b="1" dirty="0">
                <a:solidFill>
                  <a:srgbClr val="FFFFFF"/>
                </a:solidFill>
                <a:latin typeface="Georgia" pitchFamily="18" charset="0"/>
              </a:rPr>
              <a:t>interim statements</a:t>
            </a:r>
            <a:r>
              <a:rPr lang="en-GB" sz="1400" dirty="0">
                <a:solidFill>
                  <a:srgbClr val="FFFFFF"/>
                </a:solidFill>
                <a:latin typeface="Georgia" pitchFamily="18" charset="0"/>
              </a:rPr>
              <a:t>.</a:t>
            </a:r>
            <a:r>
              <a:rPr lang="en-GB" sz="1400" b="1" dirty="0">
                <a:solidFill>
                  <a:srgbClr val="FFFFFF"/>
                </a:solidFill>
                <a:latin typeface="Georgia" pitchFamily="18" charset="0"/>
              </a:rPr>
              <a:t> </a:t>
            </a:r>
          </a:p>
        </p:txBody>
      </p:sp>
      <p:sp>
        <p:nvSpPr>
          <p:cNvPr id="10" name="Rectangle 9"/>
          <p:cNvSpPr/>
          <p:nvPr/>
        </p:nvSpPr>
        <p:spPr bwMode="ltGray">
          <a:xfrm>
            <a:off x="543759" y="3894666"/>
            <a:ext cx="2552910" cy="2042303"/>
          </a:xfrm>
          <a:prstGeom prst="rect">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72000" rtlCol="0" anchor="t" anchorCtr="0">
            <a:noAutofit/>
          </a:bodyPr>
          <a:lstStyle/>
          <a:p>
            <a:pPr fontAlgn="auto">
              <a:spcBef>
                <a:spcPts val="0"/>
              </a:spcBef>
              <a:spcAft>
                <a:spcPts val="0"/>
              </a:spcAft>
            </a:pPr>
            <a:r>
              <a:rPr lang="en-GB" sz="1400" dirty="0">
                <a:solidFill>
                  <a:srgbClr val="FFFFFF"/>
                </a:solidFill>
                <a:latin typeface="Georgia" pitchFamily="18" charset="0"/>
              </a:rPr>
              <a:t>The production of the Statement is managed by</a:t>
            </a:r>
            <a:r>
              <a:rPr lang="en-GB" sz="1400" b="1" dirty="0">
                <a:solidFill>
                  <a:srgbClr val="FFFFFF"/>
                </a:solidFill>
                <a:latin typeface="Georgia" pitchFamily="18" charset="0"/>
              </a:rPr>
              <a:t> a range of teams</a:t>
            </a:r>
            <a:r>
              <a:rPr lang="en-GB" sz="1400" dirty="0">
                <a:solidFill>
                  <a:srgbClr val="FFFFFF"/>
                </a:solidFill>
                <a:latin typeface="Georgia" pitchFamily="18" charset="0"/>
              </a:rPr>
              <a:t>: Ethics, Compliance, Legal, Sustainability, HR and/</a:t>
            </a:r>
            <a:br>
              <a:rPr lang="en-GB" sz="1400" dirty="0">
                <a:solidFill>
                  <a:srgbClr val="FFFFFF"/>
                </a:solidFill>
                <a:latin typeface="Georgia" pitchFamily="18" charset="0"/>
              </a:rPr>
            </a:br>
            <a:r>
              <a:rPr lang="en-GB" sz="1400" dirty="0">
                <a:solidFill>
                  <a:srgbClr val="FFFFFF"/>
                </a:solidFill>
                <a:latin typeface="Georgia" pitchFamily="18" charset="0"/>
              </a:rPr>
              <a:t>or Procurement.</a:t>
            </a:r>
          </a:p>
        </p:txBody>
      </p:sp>
      <p:sp>
        <p:nvSpPr>
          <p:cNvPr id="11" name="Rectangle 10"/>
          <p:cNvSpPr/>
          <p:nvPr/>
        </p:nvSpPr>
        <p:spPr bwMode="ltGray">
          <a:xfrm>
            <a:off x="3307548" y="3894666"/>
            <a:ext cx="2552910" cy="2042303"/>
          </a:xfrm>
          <a:prstGeom prst="rect">
            <a:avLst/>
          </a:prstGeom>
          <a:solidFill>
            <a:schemeClr val="tx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72000" rtlCol="0" anchor="t" anchorCtr="0">
            <a:noAutofit/>
          </a:bodyPr>
          <a:lstStyle/>
          <a:p>
            <a:pPr fontAlgn="auto">
              <a:spcBef>
                <a:spcPts val="0"/>
              </a:spcBef>
              <a:spcAft>
                <a:spcPts val="0"/>
              </a:spcAft>
            </a:pPr>
            <a:r>
              <a:rPr lang="en-GB" sz="1400" dirty="0">
                <a:solidFill>
                  <a:srgbClr val="FFFFFF"/>
                </a:solidFill>
                <a:latin typeface="Georgia" pitchFamily="18" charset="0"/>
              </a:rPr>
              <a:t>MSA Statements are designed to be updated on an annual basis. The first statement therefore </a:t>
            </a:r>
            <a:r>
              <a:rPr lang="en-GB" sz="1400" b="1" dirty="0">
                <a:solidFill>
                  <a:srgbClr val="FFFFFF"/>
                </a:solidFill>
                <a:latin typeface="Georgia" pitchFamily="18" charset="0"/>
              </a:rPr>
              <a:t>may focus on what will be done, rather than what has been done</a:t>
            </a:r>
            <a:r>
              <a:rPr lang="en-GB" sz="1400" dirty="0">
                <a:solidFill>
                  <a:srgbClr val="FFFFFF"/>
                </a:solidFill>
                <a:latin typeface="Georgia" pitchFamily="18" charset="0"/>
              </a:rPr>
              <a:t>.</a:t>
            </a:r>
          </a:p>
        </p:txBody>
      </p:sp>
      <p:sp>
        <p:nvSpPr>
          <p:cNvPr id="18" name="Rectangle 17"/>
          <p:cNvSpPr/>
          <p:nvPr/>
        </p:nvSpPr>
        <p:spPr bwMode="ltGray">
          <a:xfrm>
            <a:off x="6057692" y="1600200"/>
            <a:ext cx="2552910" cy="2042303"/>
          </a:xfrm>
          <a:prstGeom prst="rect">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72000" rtlCol="0" anchor="t" anchorCtr="0">
            <a:noAutofit/>
          </a:bodyPr>
          <a:lstStyle/>
          <a:p>
            <a:pPr fontAlgn="auto">
              <a:spcBef>
                <a:spcPts val="0"/>
              </a:spcBef>
              <a:spcAft>
                <a:spcPts val="0"/>
              </a:spcAft>
            </a:pPr>
            <a:r>
              <a:rPr lang="en-GB" sz="1400" dirty="0">
                <a:solidFill>
                  <a:srgbClr val="FFFFFF"/>
                </a:solidFill>
                <a:latin typeface="Georgia" pitchFamily="18" charset="0"/>
              </a:rPr>
              <a:t>Where companies have more than one website, they are generally </a:t>
            </a:r>
            <a:r>
              <a:rPr lang="en-GB" sz="1400" b="1" dirty="0">
                <a:solidFill>
                  <a:srgbClr val="FFFFFF"/>
                </a:solidFill>
                <a:latin typeface="Georgia" pitchFamily="18" charset="0"/>
              </a:rPr>
              <a:t>using the corporate site</a:t>
            </a:r>
            <a:r>
              <a:rPr lang="en-GB" sz="1400" dirty="0">
                <a:solidFill>
                  <a:srgbClr val="FFFFFF"/>
                </a:solidFill>
                <a:latin typeface="Georgia" pitchFamily="18" charset="0"/>
              </a:rPr>
              <a:t>, despite </a:t>
            </a:r>
            <a:br>
              <a:rPr lang="en-GB" sz="1400" dirty="0">
                <a:solidFill>
                  <a:srgbClr val="FFFFFF"/>
                </a:solidFill>
                <a:latin typeface="Georgia" pitchFamily="18" charset="0"/>
              </a:rPr>
            </a:br>
            <a:r>
              <a:rPr lang="en-GB" sz="1400" dirty="0">
                <a:solidFill>
                  <a:srgbClr val="FFFFFF"/>
                </a:solidFill>
                <a:latin typeface="Georgia" pitchFamily="18" charset="0"/>
              </a:rPr>
              <a:t>the Guidance. </a:t>
            </a:r>
          </a:p>
        </p:txBody>
      </p:sp>
      <p:sp>
        <p:nvSpPr>
          <p:cNvPr id="19" name="Rectangle 18"/>
          <p:cNvSpPr/>
          <p:nvPr/>
        </p:nvSpPr>
        <p:spPr bwMode="ltGray">
          <a:xfrm>
            <a:off x="6057692" y="3894666"/>
            <a:ext cx="2552910" cy="2042303"/>
          </a:xfrm>
          <a:prstGeom prst="rect">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72000" rtlCol="0" anchor="t" anchorCtr="0">
            <a:noAutofit/>
          </a:bodyPr>
          <a:lstStyle/>
          <a:p>
            <a:pPr fontAlgn="auto">
              <a:spcBef>
                <a:spcPts val="0"/>
              </a:spcBef>
              <a:spcAft>
                <a:spcPts val="0"/>
              </a:spcAft>
            </a:pPr>
            <a:r>
              <a:rPr lang="en-GB" sz="1400" dirty="0">
                <a:solidFill>
                  <a:srgbClr val="FFFFFF"/>
                </a:solidFill>
                <a:latin typeface="Georgia" pitchFamily="18" charset="0"/>
              </a:rPr>
              <a:t>The statements released so far </a:t>
            </a:r>
            <a:r>
              <a:rPr lang="en-GB" sz="1400" b="1" dirty="0">
                <a:solidFill>
                  <a:srgbClr val="FFFFFF"/>
                </a:solidFill>
                <a:latin typeface="Georgia" pitchFamily="18" charset="0"/>
              </a:rPr>
              <a:t>vary in length</a:t>
            </a:r>
            <a:r>
              <a:rPr lang="en-GB" sz="1400" dirty="0">
                <a:solidFill>
                  <a:srgbClr val="FFFFFF"/>
                </a:solidFill>
                <a:latin typeface="Georgia" pitchFamily="18" charset="0"/>
              </a:rPr>
              <a:t>. The most thorough touch on each of the 6 areas laid out in the ‘Practical Guide’ but </a:t>
            </a:r>
            <a:r>
              <a:rPr lang="en-GB" sz="1400" b="1" dirty="0">
                <a:solidFill>
                  <a:srgbClr val="FFFFFF"/>
                </a:solidFill>
                <a:latin typeface="Georgia" pitchFamily="18" charset="0"/>
              </a:rPr>
              <a:t>coverage has </a:t>
            </a:r>
            <a:br>
              <a:rPr lang="en-GB" sz="1400" b="1" dirty="0">
                <a:solidFill>
                  <a:srgbClr val="FFFFFF"/>
                </a:solidFill>
                <a:latin typeface="Georgia" pitchFamily="18" charset="0"/>
              </a:rPr>
            </a:br>
            <a:r>
              <a:rPr lang="en-GB" sz="1400" b="1" dirty="0">
                <a:solidFill>
                  <a:srgbClr val="FFFFFF"/>
                </a:solidFill>
                <a:latin typeface="Georgia" pitchFamily="18" charset="0"/>
              </a:rPr>
              <a:t>been patchy</a:t>
            </a:r>
            <a:r>
              <a:rPr lang="en-GB" sz="1400" dirty="0">
                <a:solidFill>
                  <a:srgbClr val="FFFFFF"/>
                </a:solidFill>
                <a:latin typeface="Georgia" pitchFamily="18" charset="0"/>
              </a:rPr>
              <a:t>.</a:t>
            </a:r>
          </a:p>
        </p:txBody>
      </p:sp>
      <p:sp>
        <p:nvSpPr>
          <p:cNvPr id="27" name="Oval 26"/>
          <p:cNvSpPr/>
          <p:nvPr/>
        </p:nvSpPr>
        <p:spPr bwMode="ltGray">
          <a:xfrm>
            <a:off x="5865663" y="3680966"/>
            <a:ext cx="180000" cy="180000"/>
          </a:xfrm>
          <a:prstGeom prst="ellipse">
            <a:avLst/>
          </a:prstGeom>
          <a:solidFill>
            <a:srgbClr val="968C6D"/>
          </a:solidFill>
          <a:ln w="3175">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FFFFFF"/>
              </a:solidFill>
              <a:latin typeface="Georgia" pitchFamily="18" charset="0"/>
            </a:endParaRPr>
          </a:p>
        </p:txBody>
      </p:sp>
      <p:grpSp>
        <p:nvGrpSpPr>
          <p:cNvPr id="13" name="Group 12"/>
          <p:cNvGrpSpPr/>
          <p:nvPr/>
        </p:nvGrpSpPr>
        <p:grpSpPr>
          <a:xfrm>
            <a:off x="545680" y="1604963"/>
            <a:ext cx="8066841" cy="4332006"/>
            <a:chOff x="545680" y="1604963"/>
            <a:chExt cx="8066841" cy="4332006"/>
          </a:xfrm>
        </p:grpSpPr>
        <p:cxnSp>
          <p:nvCxnSpPr>
            <p:cNvPr id="24" name="Straight Connector 23"/>
            <p:cNvCxnSpPr/>
            <p:nvPr/>
          </p:nvCxnSpPr>
          <p:spPr>
            <a:xfrm>
              <a:off x="545680" y="3768584"/>
              <a:ext cx="8066841" cy="0"/>
            </a:xfrm>
            <a:prstGeom prst="line">
              <a:avLst/>
            </a:prstGeom>
            <a:ln w="12700">
              <a:solidFill>
                <a:srgbClr val="968C6D"/>
              </a:solidFill>
              <a:prstDash val="sysDash"/>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3108697" y="1604963"/>
              <a:ext cx="2834903" cy="4332006"/>
              <a:chOff x="3108697" y="1604963"/>
              <a:chExt cx="2834903" cy="4332006"/>
            </a:xfrm>
          </p:grpSpPr>
          <p:cxnSp>
            <p:nvCxnSpPr>
              <p:cNvPr id="26" name="Straight Connector 25"/>
              <p:cNvCxnSpPr/>
              <p:nvPr/>
            </p:nvCxnSpPr>
            <p:spPr>
              <a:xfrm>
                <a:off x="5943600" y="1604963"/>
                <a:ext cx="0" cy="4332006"/>
              </a:xfrm>
              <a:prstGeom prst="line">
                <a:avLst/>
              </a:prstGeom>
              <a:ln w="12700">
                <a:solidFill>
                  <a:srgbClr val="968C6D"/>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200400" y="1604963"/>
                <a:ext cx="0" cy="4332006"/>
              </a:xfrm>
              <a:prstGeom prst="line">
                <a:avLst/>
              </a:prstGeom>
              <a:ln w="12700">
                <a:solidFill>
                  <a:srgbClr val="968C6D"/>
                </a:solidFill>
                <a:prstDash val="sysDash"/>
              </a:ln>
            </p:spPr>
            <p:style>
              <a:lnRef idx="1">
                <a:schemeClr val="accent1"/>
              </a:lnRef>
              <a:fillRef idx="0">
                <a:schemeClr val="accent1"/>
              </a:fillRef>
              <a:effectRef idx="0">
                <a:schemeClr val="accent1"/>
              </a:effectRef>
              <a:fontRef idx="minor">
                <a:schemeClr val="tx1"/>
              </a:fontRef>
            </p:style>
          </p:cxnSp>
          <p:sp>
            <p:nvSpPr>
              <p:cNvPr id="30" name="Oval 29"/>
              <p:cNvSpPr/>
              <p:nvPr/>
            </p:nvSpPr>
            <p:spPr bwMode="ltGray">
              <a:xfrm>
                <a:off x="3108697" y="3678584"/>
                <a:ext cx="180000" cy="180000"/>
              </a:xfrm>
              <a:prstGeom prst="ellipse">
                <a:avLst/>
              </a:prstGeom>
              <a:solidFill>
                <a:srgbClr val="968C6D"/>
              </a:solidFill>
              <a:ln w="3175">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FFFFFF"/>
                  </a:solidFill>
                  <a:latin typeface="Georgia" pitchFamily="18" charset="0"/>
                </a:endParaRPr>
              </a:p>
            </p:txBody>
          </p:sp>
        </p:grpSp>
      </p:grpSp>
    </p:spTree>
    <p:extLst>
      <p:ext uri="{BB962C8B-B14F-4D97-AF65-F5344CB8AC3E}">
        <p14:creationId xmlns:p14="http://schemas.microsoft.com/office/powerpoint/2010/main" val="134364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is generally well covered but disclosure on risk assessments and performance is poor</a:t>
            </a:r>
          </a:p>
        </p:txBody>
      </p:sp>
      <p:sp>
        <p:nvSpPr>
          <p:cNvPr id="4" name="Date Placeholder 3"/>
          <p:cNvSpPr>
            <a:spLocks noGrp="1"/>
          </p:cNvSpPr>
          <p:nvPr>
            <p:ph type="dt" sz="half" idx="16"/>
          </p:nvPr>
        </p:nvSpPr>
        <p:spPr/>
        <p:txBody>
          <a:bodyPr/>
          <a:lstStyle/>
          <a:p>
            <a:r>
              <a:rPr lang="en-US" dirty="0">
                <a:solidFill>
                  <a:srgbClr val="000000"/>
                </a:solidFill>
              </a:rPr>
              <a:t>June 2016</a:t>
            </a:r>
          </a:p>
        </p:txBody>
      </p:sp>
      <p:sp>
        <p:nvSpPr>
          <p:cNvPr id="5" name="Footer Placeholder 4"/>
          <p:cNvSpPr>
            <a:spLocks noGrp="1"/>
          </p:cNvSpPr>
          <p:nvPr>
            <p:ph type="ftr" sz="quarter" idx="17"/>
          </p:nvPr>
        </p:nvSpPr>
        <p:spPr/>
        <p:txBody>
          <a:bodyPr/>
          <a:lstStyle/>
          <a:p>
            <a:r>
              <a:rPr lang="en-US" dirty="0">
                <a:solidFill>
                  <a:srgbClr val="000000"/>
                </a:solidFill>
              </a:rPr>
              <a:t>Guidance for ICAEW members</a:t>
            </a:r>
          </a:p>
        </p:txBody>
      </p:sp>
      <p:sp>
        <p:nvSpPr>
          <p:cNvPr id="6" name="Slide Number Placeholder 5"/>
          <p:cNvSpPr>
            <a:spLocks noGrp="1"/>
          </p:cNvSpPr>
          <p:nvPr>
            <p:ph type="sldNum" sz="quarter" idx="18"/>
          </p:nvPr>
        </p:nvSpPr>
        <p:spPr/>
        <p:txBody>
          <a:bodyPr/>
          <a:lstStyle/>
          <a:p>
            <a:r>
              <a:rPr lang="en-US" dirty="0">
                <a:solidFill>
                  <a:srgbClr val="000000"/>
                </a:solidFill>
              </a:rPr>
              <a:t>Slide </a:t>
            </a:r>
            <a:fld id="{AF896E45-9483-4A19-AB3A-2242712E9D5F}" type="slidenum">
              <a:rPr lang="en-US" smtClean="0">
                <a:solidFill>
                  <a:srgbClr val="000000"/>
                </a:solidFill>
              </a:rPr>
              <a:pPr/>
              <a:t>19</a:t>
            </a:fld>
            <a:endParaRPr lang="en-US" dirty="0">
              <a:solidFill>
                <a:srgbClr val="000000"/>
              </a:solidFill>
            </a:endParaRPr>
          </a:p>
        </p:txBody>
      </p:sp>
      <p:grpSp>
        <p:nvGrpSpPr>
          <p:cNvPr id="49" name="Group 48"/>
          <p:cNvGrpSpPr/>
          <p:nvPr/>
        </p:nvGrpSpPr>
        <p:grpSpPr>
          <a:xfrm>
            <a:off x="546100" y="1617663"/>
            <a:ext cx="8053292" cy="3195637"/>
            <a:chOff x="2057400" y="1828800"/>
            <a:chExt cx="8077200" cy="3205124"/>
          </a:xfrm>
        </p:grpSpPr>
        <p:sp>
          <p:nvSpPr>
            <p:cNvPr id="50" name="Rectangle"/>
            <p:cNvSpPr>
              <a:spLocks noChangeArrowheads="1"/>
            </p:cNvSpPr>
            <p:nvPr/>
          </p:nvSpPr>
          <p:spPr bwMode="gray">
            <a:xfrm>
              <a:off x="2057400" y="1828800"/>
              <a:ext cx="638710" cy="1538554"/>
            </a:xfrm>
            <a:prstGeom prst="rect">
              <a:avLst/>
            </a:prstGeom>
            <a:solidFill>
              <a:schemeClr val="bg1"/>
            </a:solidFill>
            <a:ln w="12700" algn="ctr">
              <a:solidFill>
                <a:srgbClr val="968C6D"/>
              </a:solidFill>
              <a:miter lim="800000"/>
              <a:headEnd/>
              <a:tailEnd/>
            </a:ln>
            <a:effectLst/>
          </p:spPr>
          <p:txBody>
            <a:bodyPr lIns="58831" tIns="29416" rIns="58831" bIns="29416" anchor="ctr">
              <a:noAutofit/>
            </a:bodyPr>
            <a:lstStyle/>
            <a:p>
              <a:pPr fontAlgn="auto">
                <a:spcBef>
                  <a:spcPts val="0"/>
                </a:spcBef>
                <a:spcAft>
                  <a:spcPts val="0"/>
                </a:spcAft>
              </a:pPr>
              <a:endParaRPr lang="en-GB" sz="900" dirty="0">
                <a:solidFill>
                  <a:srgbClr val="000000"/>
                </a:solidFill>
                <a:latin typeface="Georgia" panose="02040502050405020303" pitchFamily="18" charset="0"/>
                <a:cs typeface="+mn-cs"/>
              </a:endParaRPr>
            </a:p>
          </p:txBody>
        </p:sp>
        <p:sp>
          <p:nvSpPr>
            <p:cNvPr id="51" name="Green"/>
            <p:cNvSpPr>
              <a:spLocks noChangeArrowheads="1"/>
            </p:cNvSpPr>
            <p:nvPr/>
          </p:nvSpPr>
          <p:spPr bwMode="gray">
            <a:xfrm>
              <a:off x="2214755" y="2888093"/>
              <a:ext cx="324000" cy="324000"/>
            </a:xfrm>
            <a:prstGeom prst="ellipse">
              <a:avLst/>
            </a:prstGeom>
            <a:solidFill>
              <a:srgbClr val="C0BAA7"/>
            </a:solidFill>
            <a:ln w="12700" algn="ctr">
              <a:noFill/>
              <a:round/>
              <a:headEnd/>
              <a:tailEnd/>
            </a:ln>
            <a:effectLst/>
          </p:spPr>
          <p:txBody>
            <a:bodyPr wrap="none" lIns="58831" tIns="29416" rIns="58831" bIns="29416" anchor="ctr">
              <a:noAutofit/>
            </a:bodyPr>
            <a:lstStyle/>
            <a:p>
              <a:pPr algn="ctr" fontAlgn="auto">
                <a:spcBef>
                  <a:spcPts val="0"/>
                </a:spcBef>
                <a:spcAft>
                  <a:spcPts val="0"/>
                </a:spcAft>
              </a:pPr>
              <a:endParaRPr lang="en-GB" sz="900" dirty="0">
                <a:solidFill>
                  <a:srgbClr val="000000"/>
                </a:solidFill>
                <a:latin typeface="Georgia" panose="02040502050405020303" pitchFamily="18" charset="0"/>
                <a:cs typeface="+mn-cs"/>
              </a:endParaRPr>
            </a:p>
          </p:txBody>
        </p:sp>
        <p:sp>
          <p:nvSpPr>
            <p:cNvPr id="52" name="Yellow"/>
            <p:cNvSpPr>
              <a:spLocks noChangeArrowheads="1"/>
            </p:cNvSpPr>
            <p:nvPr/>
          </p:nvSpPr>
          <p:spPr bwMode="gray">
            <a:xfrm>
              <a:off x="2214755" y="2436077"/>
              <a:ext cx="324000" cy="324000"/>
            </a:xfrm>
            <a:prstGeom prst="ellipse">
              <a:avLst/>
            </a:prstGeom>
            <a:solidFill>
              <a:srgbClr val="FFB600"/>
            </a:solidFill>
            <a:ln w="12700">
              <a:solidFill>
                <a:srgbClr val="FFB6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fontAlgn="auto">
                <a:spcBef>
                  <a:spcPts val="0"/>
                </a:spcBef>
                <a:spcAft>
                  <a:spcPts val="0"/>
                </a:spcAft>
              </a:pPr>
              <a:endParaRPr lang="en-GB" sz="900" dirty="0">
                <a:solidFill>
                  <a:srgbClr val="FFFFFF"/>
                </a:solidFill>
                <a:latin typeface="Georgia" panose="02040502050405020303" pitchFamily="18" charset="0"/>
              </a:endParaRPr>
            </a:p>
          </p:txBody>
        </p:sp>
        <p:sp>
          <p:nvSpPr>
            <p:cNvPr id="53" name="Red"/>
            <p:cNvSpPr>
              <a:spLocks noChangeArrowheads="1"/>
            </p:cNvSpPr>
            <p:nvPr/>
          </p:nvSpPr>
          <p:spPr bwMode="gray">
            <a:xfrm>
              <a:off x="2214755" y="1984061"/>
              <a:ext cx="324000" cy="324000"/>
            </a:xfrm>
            <a:prstGeom prst="ellipse">
              <a:avLst/>
            </a:prstGeom>
            <a:solidFill>
              <a:srgbClr val="C0BAA7"/>
            </a:solidFill>
            <a:ln w="12700" algn="ctr">
              <a:noFill/>
              <a:round/>
              <a:headEnd/>
              <a:tailEnd/>
            </a:ln>
            <a:effectLst/>
          </p:spPr>
          <p:txBody>
            <a:bodyPr wrap="none" lIns="58831" tIns="29416" rIns="58831" bIns="29416" anchor="ctr">
              <a:noAutofit/>
            </a:bodyPr>
            <a:lstStyle/>
            <a:p>
              <a:pPr algn="ctr" fontAlgn="auto">
                <a:spcBef>
                  <a:spcPts val="0"/>
                </a:spcBef>
                <a:spcAft>
                  <a:spcPts val="0"/>
                </a:spcAft>
              </a:pPr>
              <a:endParaRPr lang="en-GB" sz="900" dirty="0">
                <a:solidFill>
                  <a:srgbClr val="000000"/>
                </a:solidFill>
                <a:latin typeface="Georgia" panose="02040502050405020303" pitchFamily="18" charset="0"/>
                <a:cs typeface="+mn-cs"/>
              </a:endParaRPr>
            </a:p>
          </p:txBody>
        </p:sp>
        <p:sp>
          <p:nvSpPr>
            <p:cNvPr id="54" name="Rectangle"/>
            <p:cNvSpPr>
              <a:spLocks noChangeArrowheads="1"/>
            </p:cNvSpPr>
            <p:nvPr/>
          </p:nvSpPr>
          <p:spPr bwMode="gray">
            <a:xfrm>
              <a:off x="2824126" y="1828800"/>
              <a:ext cx="1824074" cy="1538554"/>
            </a:xfrm>
            <a:prstGeom prst="rect">
              <a:avLst/>
            </a:prstGeom>
            <a:solidFill>
              <a:schemeClr val="tx2"/>
            </a:solidFill>
            <a:ln w="12700" algn="ctr">
              <a:solidFill>
                <a:schemeClr val="tx2"/>
              </a:solidFill>
              <a:miter lim="800000"/>
              <a:headEnd/>
              <a:tailEnd/>
            </a:ln>
            <a:effectLst/>
          </p:spPr>
          <p:txBody>
            <a:bodyPr lIns="82296" tIns="67508" rIns="67508" bIns="67508" anchor="t">
              <a:noAutofit/>
            </a:bodyPr>
            <a:lstStyle/>
            <a:p>
              <a:pPr fontAlgn="auto">
                <a:spcBef>
                  <a:spcPts val="0"/>
                </a:spcBef>
                <a:spcAft>
                  <a:spcPts val="0"/>
                </a:spcAft>
              </a:pPr>
              <a:r>
                <a:rPr lang="en-US" sz="1200" b="1" dirty="0">
                  <a:solidFill>
                    <a:srgbClr val="FFFFFF"/>
                  </a:solidFill>
                  <a:latin typeface="Georgia" panose="02040502050405020303" pitchFamily="18" charset="0"/>
                  <a:cs typeface="+mn-cs"/>
                </a:rPr>
                <a:t>Business organisation, structure and </a:t>
              </a:r>
              <a:br>
                <a:rPr lang="en-US" sz="1200" b="1" dirty="0">
                  <a:solidFill>
                    <a:srgbClr val="FFFFFF"/>
                  </a:solidFill>
                  <a:latin typeface="Georgia" panose="02040502050405020303" pitchFamily="18" charset="0"/>
                  <a:cs typeface="+mn-cs"/>
                </a:rPr>
              </a:br>
              <a:r>
                <a:rPr lang="en-US" sz="1200" b="1" dirty="0">
                  <a:solidFill>
                    <a:srgbClr val="FFFFFF"/>
                  </a:solidFill>
                  <a:latin typeface="Georgia" panose="02040502050405020303" pitchFamily="18" charset="0"/>
                  <a:cs typeface="+mn-cs"/>
                </a:rPr>
                <a:t>supply chains </a:t>
              </a:r>
              <a:endParaRPr lang="en-GB" sz="1200" b="1" dirty="0">
                <a:solidFill>
                  <a:srgbClr val="FFFFFF"/>
                </a:solidFill>
                <a:latin typeface="Georgia" panose="02040502050405020303" pitchFamily="18" charset="0"/>
                <a:cs typeface="+mn-cs"/>
              </a:endParaRPr>
            </a:p>
          </p:txBody>
        </p:sp>
        <p:sp>
          <p:nvSpPr>
            <p:cNvPr id="55" name="Rectangle"/>
            <p:cNvSpPr>
              <a:spLocks noChangeArrowheads="1"/>
            </p:cNvSpPr>
            <p:nvPr/>
          </p:nvSpPr>
          <p:spPr bwMode="gray">
            <a:xfrm>
              <a:off x="4800600" y="1828800"/>
              <a:ext cx="638710" cy="1538554"/>
            </a:xfrm>
            <a:prstGeom prst="rect">
              <a:avLst/>
            </a:prstGeom>
            <a:solidFill>
              <a:schemeClr val="bg1"/>
            </a:solidFill>
            <a:ln w="12700" algn="ctr">
              <a:solidFill>
                <a:srgbClr val="968C6D"/>
              </a:solidFill>
              <a:miter lim="800000"/>
              <a:headEnd/>
              <a:tailEnd/>
            </a:ln>
            <a:effectLst/>
          </p:spPr>
          <p:txBody>
            <a:bodyPr lIns="58831" tIns="29416" rIns="58831" bIns="29416" anchor="ctr">
              <a:noAutofit/>
            </a:bodyPr>
            <a:lstStyle/>
            <a:p>
              <a:pPr fontAlgn="auto">
                <a:spcBef>
                  <a:spcPts val="0"/>
                </a:spcBef>
                <a:spcAft>
                  <a:spcPts val="0"/>
                </a:spcAft>
              </a:pPr>
              <a:endParaRPr lang="en-GB" sz="900" dirty="0">
                <a:solidFill>
                  <a:srgbClr val="000000"/>
                </a:solidFill>
                <a:latin typeface="Georgia" panose="02040502050405020303" pitchFamily="18" charset="0"/>
                <a:cs typeface="+mn-cs"/>
              </a:endParaRPr>
            </a:p>
          </p:txBody>
        </p:sp>
        <p:sp>
          <p:nvSpPr>
            <p:cNvPr id="56" name="Green"/>
            <p:cNvSpPr>
              <a:spLocks noChangeArrowheads="1"/>
            </p:cNvSpPr>
            <p:nvPr/>
          </p:nvSpPr>
          <p:spPr bwMode="gray">
            <a:xfrm>
              <a:off x="4957955" y="2888093"/>
              <a:ext cx="324000" cy="324000"/>
            </a:xfrm>
            <a:prstGeom prst="ellipse">
              <a:avLst/>
            </a:prstGeom>
            <a:solidFill>
              <a:srgbClr val="C0BAA7"/>
            </a:solidFill>
            <a:ln w="12700" algn="ctr">
              <a:noFill/>
              <a:round/>
              <a:headEnd/>
              <a:tailEnd/>
            </a:ln>
            <a:effectLst/>
          </p:spPr>
          <p:txBody>
            <a:bodyPr wrap="none" lIns="58831" tIns="29416" rIns="58831" bIns="29416" anchor="ctr">
              <a:noAutofit/>
            </a:bodyPr>
            <a:lstStyle/>
            <a:p>
              <a:pPr algn="ctr" fontAlgn="auto">
                <a:spcBef>
                  <a:spcPts val="0"/>
                </a:spcBef>
                <a:spcAft>
                  <a:spcPts val="0"/>
                </a:spcAft>
              </a:pPr>
              <a:endParaRPr lang="en-GB" sz="900" dirty="0">
                <a:solidFill>
                  <a:srgbClr val="000000"/>
                </a:solidFill>
                <a:latin typeface="Georgia" panose="02040502050405020303" pitchFamily="18" charset="0"/>
                <a:cs typeface="+mn-cs"/>
              </a:endParaRPr>
            </a:p>
          </p:txBody>
        </p:sp>
        <p:sp>
          <p:nvSpPr>
            <p:cNvPr id="57" name="Yellow"/>
            <p:cNvSpPr>
              <a:spLocks noChangeArrowheads="1"/>
            </p:cNvSpPr>
            <p:nvPr/>
          </p:nvSpPr>
          <p:spPr bwMode="gray">
            <a:xfrm>
              <a:off x="4957955" y="2436077"/>
              <a:ext cx="324000" cy="324000"/>
            </a:xfrm>
            <a:prstGeom prst="ellipse">
              <a:avLst/>
            </a:prstGeom>
            <a:solidFill>
              <a:srgbClr val="FFB600"/>
            </a:solidFill>
            <a:ln w="12700">
              <a:solidFill>
                <a:srgbClr val="FFB6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fontAlgn="auto">
                <a:spcBef>
                  <a:spcPts val="0"/>
                </a:spcBef>
                <a:spcAft>
                  <a:spcPts val="0"/>
                </a:spcAft>
              </a:pPr>
              <a:endParaRPr lang="en-GB" sz="900" dirty="0">
                <a:solidFill>
                  <a:srgbClr val="FFFFFF"/>
                </a:solidFill>
                <a:latin typeface="Georgia" panose="02040502050405020303" pitchFamily="18" charset="0"/>
              </a:endParaRPr>
            </a:p>
          </p:txBody>
        </p:sp>
        <p:sp>
          <p:nvSpPr>
            <p:cNvPr id="58" name="Red"/>
            <p:cNvSpPr>
              <a:spLocks noChangeArrowheads="1"/>
            </p:cNvSpPr>
            <p:nvPr/>
          </p:nvSpPr>
          <p:spPr bwMode="gray">
            <a:xfrm>
              <a:off x="4957955" y="1984061"/>
              <a:ext cx="324000" cy="324000"/>
            </a:xfrm>
            <a:prstGeom prst="ellipse">
              <a:avLst/>
            </a:prstGeom>
            <a:solidFill>
              <a:srgbClr val="C0BAA7"/>
            </a:solidFill>
            <a:ln w="12700" algn="ctr">
              <a:noFill/>
              <a:round/>
              <a:headEnd/>
              <a:tailEnd/>
            </a:ln>
            <a:effectLst/>
          </p:spPr>
          <p:txBody>
            <a:bodyPr wrap="none" lIns="58831" tIns="29416" rIns="58831" bIns="29416" anchor="ctr">
              <a:noAutofit/>
            </a:bodyPr>
            <a:lstStyle/>
            <a:p>
              <a:pPr algn="ctr" fontAlgn="auto">
                <a:spcBef>
                  <a:spcPts val="0"/>
                </a:spcBef>
                <a:spcAft>
                  <a:spcPts val="0"/>
                </a:spcAft>
              </a:pPr>
              <a:endParaRPr lang="en-GB" sz="900" dirty="0">
                <a:solidFill>
                  <a:srgbClr val="000000"/>
                </a:solidFill>
                <a:latin typeface="Georgia" panose="02040502050405020303" pitchFamily="18" charset="0"/>
                <a:cs typeface="+mn-cs"/>
              </a:endParaRPr>
            </a:p>
          </p:txBody>
        </p:sp>
        <p:sp>
          <p:nvSpPr>
            <p:cNvPr id="59" name="Rectangle"/>
            <p:cNvSpPr>
              <a:spLocks noChangeArrowheads="1"/>
            </p:cNvSpPr>
            <p:nvPr/>
          </p:nvSpPr>
          <p:spPr bwMode="gray">
            <a:xfrm>
              <a:off x="5567326" y="1828800"/>
              <a:ext cx="1824074" cy="1538554"/>
            </a:xfrm>
            <a:prstGeom prst="rect">
              <a:avLst/>
            </a:prstGeom>
            <a:solidFill>
              <a:schemeClr val="accent3"/>
            </a:solidFill>
            <a:ln w="12700" algn="ctr">
              <a:solidFill>
                <a:schemeClr val="accent3"/>
              </a:solidFill>
              <a:miter lim="800000"/>
              <a:headEnd/>
              <a:tailEnd/>
            </a:ln>
            <a:effectLst/>
          </p:spPr>
          <p:txBody>
            <a:bodyPr lIns="82296" tIns="67508" rIns="67508" bIns="67508" anchor="t">
              <a:noAutofit/>
            </a:bodyPr>
            <a:lstStyle/>
            <a:p>
              <a:pPr fontAlgn="auto">
                <a:spcBef>
                  <a:spcPts val="0"/>
                </a:spcBef>
                <a:spcAft>
                  <a:spcPts val="0"/>
                </a:spcAft>
              </a:pPr>
              <a:r>
                <a:rPr lang="en-US" sz="1200" b="1" dirty="0">
                  <a:solidFill>
                    <a:srgbClr val="FFFFFF"/>
                  </a:solidFill>
                  <a:latin typeface="Georgia" panose="02040502050405020303" pitchFamily="18" charset="0"/>
                  <a:cs typeface="+mn-cs"/>
                </a:rPr>
                <a:t>Policies </a:t>
              </a:r>
            </a:p>
          </p:txBody>
        </p:sp>
        <p:sp>
          <p:nvSpPr>
            <p:cNvPr id="60" name="Rectangle"/>
            <p:cNvSpPr>
              <a:spLocks noChangeArrowheads="1"/>
            </p:cNvSpPr>
            <p:nvPr/>
          </p:nvSpPr>
          <p:spPr bwMode="gray">
            <a:xfrm>
              <a:off x="7543800" y="1828800"/>
              <a:ext cx="638710" cy="1538554"/>
            </a:xfrm>
            <a:prstGeom prst="rect">
              <a:avLst/>
            </a:prstGeom>
            <a:solidFill>
              <a:schemeClr val="bg1"/>
            </a:solidFill>
            <a:ln w="12700" algn="ctr">
              <a:solidFill>
                <a:srgbClr val="968C6D"/>
              </a:solidFill>
              <a:miter lim="800000"/>
              <a:headEnd/>
              <a:tailEnd/>
            </a:ln>
            <a:effectLst/>
          </p:spPr>
          <p:txBody>
            <a:bodyPr lIns="58831" tIns="29416" rIns="58831" bIns="29416" anchor="ctr">
              <a:noAutofit/>
            </a:bodyPr>
            <a:lstStyle/>
            <a:p>
              <a:pPr fontAlgn="auto">
                <a:spcBef>
                  <a:spcPts val="0"/>
                </a:spcBef>
                <a:spcAft>
                  <a:spcPts val="0"/>
                </a:spcAft>
              </a:pPr>
              <a:endParaRPr lang="en-GB" sz="900" dirty="0">
                <a:solidFill>
                  <a:srgbClr val="000000"/>
                </a:solidFill>
                <a:latin typeface="Georgia" panose="02040502050405020303" pitchFamily="18" charset="0"/>
                <a:cs typeface="+mn-cs"/>
              </a:endParaRPr>
            </a:p>
          </p:txBody>
        </p:sp>
        <p:sp>
          <p:nvSpPr>
            <p:cNvPr id="61" name="Green"/>
            <p:cNvSpPr>
              <a:spLocks noChangeArrowheads="1"/>
            </p:cNvSpPr>
            <p:nvPr/>
          </p:nvSpPr>
          <p:spPr bwMode="gray">
            <a:xfrm>
              <a:off x="7701155" y="2888093"/>
              <a:ext cx="324000" cy="324000"/>
            </a:xfrm>
            <a:prstGeom prst="ellipse">
              <a:avLst/>
            </a:prstGeom>
            <a:solidFill>
              <a:srgbClr val="C0BAA7"/>
            </a:solidFill>
            <a:ln w="12700" algn="ctr">
              <a:noFill/>
              <a:round/>
              <a:headEnd/>
              <a:tailEnd/>
            </a:ln>
            <a:effectLst/>
          </p:spPr>
          <p:txBody>
            <a:bodyPr wrap="none" lIns="58831" tIns="29416" rIns="58831" bIns="29416" anchor="ctr">
              <a:noAutofit/>
            </a:bodyPr>
            <a:lstStyle/>
            <a:p>
              <a:pPr algn="ctr" fontAlgn="auto">
                <a:spcBef>
                  <a:spcPts val="0"/>
                </a:spcBef>
                <a:spcAft>
                  <a:spcPts val="0"/>
                </a:spcAft>
              </a:pPr>
              <a:endParaRPr lang="en-GB" sz="900" dirty="0">
                <a:solidFill>
                  <a:srgbClr val="000000"/>
                </a:solidFill>
                <a:latin typeface="Georgia" panose="02040502050405020303" pitchFamily="18" charset="0"/>
                <a:cs typeface="+mn-cs"/>
              </a:endParaRPr>
            </a:p>
          </p:txBody>
        </p:sp>
        <p:sp>
          <p:nvSpPr>
            <p:cNvPr id="62" name="Yellow"/>
            <p:cNvSpPr>
              <a:spLocks noChangeArrowheads="1"/>
            </p:cNvSpPr>
            <p:nvPr/>
          </p:nvSpPr>
          <p:spPr bwMode="gray">
            <a:xfrm>
              <a:off x="7701155" y="2436077"/>
              <a:ext cx="324000" cy="324000"/>
            </a:xfrm>
            <a:prstGeom prst="ellipse">
              <a:avLst/>
            </a:prstGeom>
            <a:solidFill>
              <a:srgbClr val="FFB600"/>
            </a:solidFill>
            <a:ln w="12700">
              <a:solidFill>
                <a:srgbClr val="FFB6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fontAlgn="auto">
                <a:spcBef>
                  <a:spcPts val="0"/>
                </a:spcBef>
                <a:spcAft>
                  <a:spcPts val="0"/>
                </a:spcAft>
              </a:pPr>
              <a:endParaRPr lang="en-GB" sz="900" dirty="0">
                <a:solidFill>
                  <a:srgbClr val="FFFFFF"/>
                </a:solidFill>
                <a:latin typeface="Georgia" panose="02040502050405020303" pitchFamily="18" charset="0"/>
              </a:endParaRPr>
            </a:p>
          </p:txBody>
        </p:sp>
        <p:sp>
          <p:nvSpPr>
            <p:cNvPr id="63" name="Red"/>
            <p:cNvSpPr>
              <a:spLocks noChangeArrowheads="1"/>
            </p:cNvSpPr>
            <p:nvPr/>
          </p:nvSpPr>
          <p:spPr bwMode="gray">
            <a:xfrm>
              <a:off x="7701155" y="1984061"/>
              <a:ext cx="324000" cy="324000"/>
            </a:xfrm>
            <a:prstGeom prst="ellipse">
              <a:avLst/>
            </a:prstGeom>
            <a:solidFill>
              <a:srgbClr val="C0BAA7"/>
            </a:solidFill>
            <a:ln w="12700" algn="ctr">
              <a:noFill/>
              <a:round/>
              <a:headEnd/>
              <a:tailEnd/>
            </a:ln>
            <a:effectLst/>
          </p:spPr>
          <p:txBody>
            <a:bodyPr wrap="none" lIns="58831" tIns="29416" rIns="58831" bIns="29416" anchor="ctr">
              <a:noAutofit/>
            </a:bodyPr>
            <a:lstStyle/>
            <a:p>
              <a:pPr algn="ctr" fontAlgn="auto">
                <a:spcBef>
                  <a:spcPts val="0"/>
                </a:spcBef>
                <a:spcAft>
                  <a:spcPts val="0"/>
                </a:spcAft>
              </a:pPr>
              <a:endParaRPr lang="en-GB" sz="900" dirty="0">
                <a:solidFill>
                  <a:srgbClr val="000000"/>
                </a:solidFill>
                <a:latin typeface="Georgia" panose="02040502050405020303" pitchFamily="18" charset="0"/>
                <a:cs typeface="+mn-cs"/>
              </a:endParaRPr>
            </a:p>
          </p:txBody>
        </p:sp>
        <p:sp>
          <p:nvSpPr>
            <p:cNvPr id="64" name="Rectangle"/>
            <p:cNvSpPr>
              <a:spLocks noChangeArrowheads="1"/>
            </p:cNvSpPr>
            <p:nvPr/>
          </p:nvSpPr>
          <p:spPr bwMode="gray">
            <a:xfrm>
              <a:off x="8310526" y="1828800"/>
              <a:ext cx="1824074" cy="1538554"/>
            </a:xfrm>
            <a:prstGeom prst="rect">
              <a:avLst/>
            </a:prstGeom>
            <a:solidFill>
              <a:schemeClr val="tx2"/>
            </a:solidFill>
            <a:ln w="12700" algn="ctr">
              <a:solidFill>
                <a:schemeClr val="tx2"/>
              </a:solidFill>
              <a:miter lim="800000"/>
              <a:headEnd/>
              <a:tailEnd/>
            </a:ln>
            <a:effectLst/>
          </p:spPr>
          <p:txBody>
            <a:bodyPr lIns="82296" tIns="67508" rIns="67508" bIns="67508" anchor="t">
              <a:noAutofit/>
            </a:bodyPr>
            <a:lstStyle/>
            <a:p>
              <a:pPr fontAlgn="auto">
                <a:spcBef>
                  <a:spcPts val="0"/>
                </a:spcBef>
                <a:spcAft>
                  <a:spcPts val="0"/>
                </a:spcAft>
              </a:pPr>
              <a:r>
                <a:rPr lang="en-US" sz="1200" b="1" dirty="0">
                  <a:solidFill>
                    <a:srgbClr val="FFFFFF"/>
                  </a:solidFill>
                  <a:latin typeface="Georgia" panose="02040502050405020303" pitchFamily="18" charset="0"/>
                  <a:cs typeface="+mn-cs"/>
                </a:rPr>
                <a:t>Due diligence </a:t>
              </a:r>
            </a:p>
          </p:txBody>
        </p:sp>
        <p:sp>
          <p:nvSpPr>
            <p:cNvPr id="65" name="Rectangle"/>
            <p:cNvSpPr>
              <a:spLocks noChangeArrowheads="1"/>
            </p:cNvSpPr>
            <p:nvPr/>
          </p:nvSpPr>
          <p:spPr bwMode="gray">
            <a:xfrm>
              <a:off x="2057400" y="3495370"/>
              <a:ext cx="638710" cy="1538554"/>
            </a:xfrm>
            <a:prstGeom prst="rect">
              <a:avLst/>
            </a:prstGeom>
            <a:solidFill>
              <a:schemeClr val="bg1"/>
            </a:solidFill>
            <a:ln w="12700" algn="ctr">
              <a:solidFill>
                <a:srgbClr val="968C6D"/>
              </a:solidFill>
              <a:miter lim="800000"/>
              <a:headEnd/>
              <a:tailEnd/>
            </a:ln>
            <a:effectLst/>
          </p:spPr>
          <p:txBody>
            <a:bodyPr lIns="58831" tIns="29416" rIns="58831" bIns="29416" anchor="ctr">
              <a:noAutofit/>
            </a:bodyPr>
            <a:lstStyle/>
            <a:p>
              <a:pPr fontAlgn="auto">
                <a:spcBef>
                  <a:spcPts val="0"/>
                </a:spcBef>
                <a:spcAft>
                  <a:spcPts val="0"/>
                </a:spcAft>
              </a:pPr>
              <a:endParaRPr lang="en-GB" sz="900" dirty="0">
                <a:solidFill>
                  <a:srgbClr val="000000"/>
                </a:solidFill>
                <a:latin typeface="Georgia" panose="02040502050405020303" pitchFamily="18" charset="0"/>
                <a:cs typeface="+mn-cs"/>
              </a:endParaRPr>
            </a:p>
          </p:txBody>
        </p:sp>
        <p:sp>
          <p:nvSpPr>
            <p:cNvPr id="66" name="Yellow"/>
            <p:cNvSpPr>
              <a:spLocks noChangeArrowheads="1"/>
            </p:cNvSpPr>
            <p:nvPr/>
          </p:nvSpPr>
          <p:spPr bwMode="gray">
            <a:xfrm>
              <a:off x="2214755" y="4102647"/>
              <a:ext cx="324000" cy="324000"/>
            </a:xfrm>
            <a:prstGeom prst="ellipse">
              <a:avLst/>
            </a:prstGeom>
            <a:solidFill>
              <a:srgbClr val="FFB600"/>
            </a:solidFill>
            <a:ln w="12700">
              <a:solidFill>
                <a:srgbClr val="FFB6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fontAlgn="auto">
                <a:spcBef>
                  <a:spcPts val="0"/>
                </a:spcBef>
                <a:spcAft>
                  <a:spcPts val="0"/>
                </a:spcAft>
              </a:pPr>
              <a:endParaRPr lang="en-GB" sz="900" dirty="0">
                <a:solidFill>
                  <a:srgbClr val="FFFFFF"/>
                </a:solidFill>
                <a:latin typeface="Georgia" panose="02040502050405020303" pitchFamily="18" charset="0"/>
              </a:endParaRPr>
            </a:p>
          </p:txBody>
        </p:sp>
        <p:sp>
          <p:nvSpPr>
            <p:cNvPr id="67" name="Red"/>
            <p:cNvSpPr>
              <a:spLocks noChangeArrowheads="1"/>
            </p:cNvSpPr>
            <p:nvPr/>
          </p:nvSpPr>
          <p:spPr bwMode="gray">
            <a:xfrm>
              <a:off x="2214755" y="3650631"/>
              <a:ext cx="324000" cy="324000"/>
            </a:xfrm>
            <a:prstGeom prst="ellipse">
              <a:avLst/>
            </a:prstGeom>
            <a:solidFill>
              <a:schemeClr val="accent2"/>
            </a:solidFill>
            <a:ln w="12700" algn="ctr">
              <a:solidFill>
                <a:schemeClr val="accent2"/>
              </a:solidFill>
              <a:round/>
              <a:headEnd/>
              <a:tailEnd/>
            </a:ln>
            <a:effectLst/>
          </p:spPr>
          <p:txBody>
            <a:bodyPr wrap="none" lIns="58831" tIns="29416" rIns="58831" bIns="29416" anchor="ctr">
              <a:noAutofit/>
            </a:bodyPr>
            <a:lstStyle/>
            <a:p>
              <a:pPr algn="ctr" fontAlgn="auto">
                <a:spcBef>
                  <a:spcPts val="0"/>
                </a:spcBef>
                <a:spcAft>
                  <a:spcPts val="0"/>
                </a:spcAft>
              </a:pPr>
              <a:endParaRPr lang="en-GB" sz="900" dirty="0">
                <a:solidFill>
                  <a:srgbClr val="000000"/>
                </a:solidFill>
                <a:latin typeface="Georgia" panose="02040502050405020303" pitchFamily="18" charset="0"/>
                <a:cs typeface="+mn-cs"/>
              </a:endParaRPr>
            </a:p>
          </p:txBody>
        </p:sp>
        <p:sp>
          <p:nvSpPr>
            <p:cNvPr id="68" name="Rectangle"/>
            <p:cNvSpPr>
              <a:spLocks noChangeArrowheads="1"/>
            </p:cNvSpPr>
            <p:nvPr/>
          </p:nvSpPr>
          <p:spPr bwMode="gray">
            <a:xfrm>
              <a:off x="2824126" y="3495370"/>
              <a:ext cx="1824074" cy="1538554"/>
            </a:xfrm>
            <a:prstGeom prst="rect">
              <a:avLst/>
            </a:prstGeom>
            <a:solidFill>
              <a:schemeClr val="accent3"/>
            </a:solidFill>
            <a:ln w="12700" algn="ctr">
              <a:solidFill>
                <a:schemeClr val="accent3"/>
              </a:solidFill>
              <a:miter lim="800000"/>
              <a:headEnd/>
              <a:tailEnd/>
            </a:ln>
            <a:effectLst/>
          </p:spPr>
          <p:txBody>
            <a:bodyPr lIns="82296" tIns="67508" rIns="67508" bIns="67508" anchor="t">
              <a:noAutofit/>
            </a:bodyPr>
            <a:lstStyle/>
            <a:p>
              <a:pPr fontAlgn="auto">
                <a:spcBef>
                  <a:spcPts val="0"/>
                </a:spcBef>
                <a:spcAft>
                  <a:spcPts val="0"/>
                </a:spcAft>
              </a:pPr>
              <a:r>
                <a:rPr lang="en-US" sz="1200" b="1" dirty="0">
                  <a:solidFill>
                    <a:srgbClr val="FFFFFF"/>
                  </a:solidFill>
                  <a:latin typeface="Georgia" panose="02040502050405020303" pitchFamily="18" charset="0"/>
                  <a:cs typeface="+mn-cs"/>
                </a:rPr>
                <a:t>Risk assessment </a:t>
              </a:r>
            </a:p>
          </p:txBody>
        </p:sp>
        <p:sp>
          <p:nvSpPr>
            <p:cNvPr id="69" name="Rectangle"/>
            <p:cNvSpPr>
              <a:spLocks noChangeArrowheads="1"/>
            </p:cNvSpPr>
            <p:nvPr/>
          </p:nvSpPr>
          <p:spPr bwMode="gray">
            <a:xfrm>
              <a:off x="4800600" y="3495370"/>
              <a:ext cx="638710" cy="1538554"/>
            </a:xfrm>
            <a:prstGeom prst="rect">
              <a:avLst/>
            </a:prstGeom>
            <a:solidFill>
              <a:schemeClr val="bg1"/>
            </a:solidFill>
            <a:ln w="12700" algn="ctr">
              <a:solidFill>
                <a:srgbClr val="968C6D"/>
              </a:solidFill>
              <a:miter lim="800000"/>
              <a:headEnd/>
              <a:tailEnd/>
            </a:ln>
            <a:effectLst/>
          </p:spPr>
          <p:txBody>
            <a:bodyPr lIns="58831" tIns="29416" rIns="58831" bIns="29416" anchor="ctr">
              <a:noAutofit/>
            </a:bodyPr>
            <a:lstStyle/>
            <a:p>
              <a:pPr fontAlgn="auto">
                <a:spcBef>
                  <a:spcPts val="0"/>
                </a:spcBef>
                <a:spcAft>
                  <a:spcPts val="0"/>
                </a:spcAft>
              </a:pPr>
              <a:endParaRPr lang="en-GB" sz="900" dirty="0">
                <a:solidFill>
                  <a:srgbClr val="000000"/>
                </a:solidFill>
                <a:latin typeface="Georgia" panose="02040502050405020303" pitchFamily="18" charset="0"/>
                <a:cs typeface="+mn-cs"/>
              </a:endParaRPr>
            </a:p>
          </p:txBody>
        </p:sp>
        <p:sp>
          <p:nvSpPr>
            <p:cNvPr id="70" name="Yellow"/>
            <p:cNvSpPr>
              <a:spLocks noChangeArrowheads="1"/>
            </p:cNvSpPr>
            <p:nvPr/>
          </p:nvSpPr>
          <p:spPr bwMode="gray">
            <a:xfrm>
              <a:off x="4957955" y="4102647"/>
              <a:ext cx="324000" cy="324000"/>
            </a:xfrm>
            <a:prstGeom prst="ellipse">
              <a:avLst/>
            </a:prstGeom>
            <a:solidFill>
              <a:srgbClr val="C0BAA7"/>
            </a:solidFill>
            <a:ln w="12700" algn="ctr">
              <a:noFill/>
              <a:round/>
              <a:headEnd/>
              <a:tailEnd/>
            </a:ln>
            <a:effectLst/>
          </p:spPr>
          <p:txBody>
            <a:bodyPr wrap="none" lIns="58831" tIns="29416" rIns="58831" bIns="29416" anchor="ctr">
              <a:noAutofit/>
            </a:bodyPr>
            <a:lstStyle/>
            <a:p>
              <a:pPr algn="ctr" fontAlgn="auto">
                <a:spcBef>
                  <a:spcPts val="0"/>
                </a:spcBef>
                <a:spcAft>
                  <a:spcPts val="0"/>
                </a:spcAft>
              </a:pPr>
              <a:endParaRPr lang="en-GB" sz="900" dirty="0">
                <a:solidFill>
                  <a:srgbClr val="000000"/>
                </a:solidFill>
                <a:latin typeface="Georgia" panose="02040502050405020303" pitchFamily="18" charset="0"/>
                <a:cs typeface="+mn-cs"/>
              </a:endParaRPr>
            </a:p>
          </p:txBody>
        </p:sp>
        <p:sp>
          <p:nvSpPr>
            <p:cNvPr id="71" name="Red"/>
            <p:cNvSpPr>
              <a:spLocks noChangeArrowheads="1"/>
            </p:cNvSpPr>
            <p:nvPr/>
          </p:nvSpPr>
          <p:spPr bwMode="gray">
            <a:xfrm>
              <a:off x="4957955" y="3650631"/>
              <a:ext cx="324000" cy="324000"/>
            </a:xfrm>
            <a:prstGeom prst="ellipse">
              <a:avLst/>
            </a:prstGeom>
            <a:solidFill>
              <a:schemeClr val="accent2"/>
            </a:solidFill>
            <a:ln w="12700" algn="ctr">
              <a:solidFill>
                <a:schemeClr val="accent2"/>
              </a:solidFill>
              <a:round/>
              <a:headEnd/>
              <a:tailEnd/>
            </a:ln>
            <a:effectLst/>
          </p:spPr>
          <p:txBody>
            <a:bodyPr wrap="none" lIns="58831" tIns="29416" rIns="58831" bIns="29416" anchor="ctr">
              <a:noAutofit/>
            </a:bodyPr>
            <a:lstStyle/>
            <a:p>
              <a:pPr algn="ctr" fontAlgn="auto">
                <a:spcBef>
                  <a:spcPts val="0"/>
                </a:spcBef>
                <a:spcAft>
                  <a:spcPts val="0"/>
                </a:spcAft>
              </a:pPr>
              <a:endParaRPr lang="en-GB" sz="900" dirty="0">
                <a:solidFill>
                  <a:srgbClr val="000000"/>
                </a:solidFill>
                <a:latin typeface="Georgia" panose="02040502050405020303" pitchFamily="18" charset="0"/>
                <a:cs typeface="+mn-cs"/>
              </a:endParaRPr>
            </a:p>
          </p:txBody>
        </p:sp>
        <p:sp>
          <p:nvSpPr>
            <p:cNvPr id="72" name="Rectangle"/>
            <p:cNvSpPr>
              <a:spLocks noChangeArrowheads="1"/>
            </p:cNvSpPr>
            <p:nvPr/>
          </p:nvSpPr>
          <p:spPr bwMode="gray">
            <a:xfrm>
              <a:off x="5567326" y="3495370"/>
              <a:ext cx="1824074" cy="1538554"/>
            </a:xfrm>
            <a:prstGeom prst="rect">
              <a:avLst/>
            </a:prstGeom>
            <a:solidFill>
              <a:schemeClr val="tx2"/>
            </a:solidFill>
            <a:ln w="12700" algn="ctr">
              <a:solidFill>
                <a:schemeClr val="tx2"/>
              </a:solidFill>
              <a:miter lim="800000"/>
              <a:headEnd/>
              <a:tailEnd/>
            </a:ln>
            <a:effectLst/>
          </p:spPr>
          <p:txBody>
            <a:bodyPr lIns="82296" tIns="67508" rIns="67508" bIns="67508" anchor="t">
              <a:noAutofit/>
            </a:bodyPr>
            <a:lstStyle/>
            <a:p>
              <a:pPr fontAlgn="auto">
                <a:spcBef>
                  <a:spcPts val="0"/>
                </a:spcBef>
                <a:spcAft>
                  <a:spcPts val="0"/>
                </a:spcAft>
              </a:pPr>
              <a:r>
                <a:rPr lang="en-US" sz="1200" b="1" dirty="0">
                  <a:solidFill>
                    <a:srgbClr val="FFFFFF"/>
                  </a:solidFill>
                  <a:latin typeface="Georgia" panose="02040502050405020303" pitchFamily="18" charset="0"/>
                  <a:cs typeface="+mn-cs"/>
                </a:rPr>
                <a:t>Performance</a:t>
              </a:r>
            </a:p>
          </p:txBody>
        </p:sp>
        <p:sp>
          <p:nvSpPr>
            <p:cNvPr id="73" name="Rectangle"/>
            <p:cNvSpPr>
              <a:spLocks noChangeArrowheads="1"/>
            </p:cNvSpPr>
            <p:nvPr/>
          </p:nvSpPr>
          <p:spPr bwMode="gray">
            <a:xfrm>
              <a:off x="7543800" y="3495370"/>
              <a:ext cx="638710" cy="1538554"/>
            </a:xfrm>
            <a:prstGeom prst="rect">
              <a:avLst/>
            </a:prstGeom>
            <a:solidFill>
              <a:schemeClr val="bg1"/>
            </a:solidFill>
            <a:ln w="12700" algn="ctr">
              <a:solidFill>
                <a:srgbClr val="968C6D"/>
              </a:solidFill>
              <a:miter lim="800000"/>
              <a:headEnd/>
              <a:tailEnd/>
            </a:ln>
            <a:effectLst/>
          </p:spPr>
          <p:txBody>
            <a:bodyPr lIns="58831" tIns="29416" rIns="58831" bIns="29416" anchor="ctr">
              <a:noAutofit/>
            </a:bodyPr>
            <a:lstStyle/>
            <a:p>
              <a:pPr fontAlgn="auto">
                <a:spcBef>
                  <a:spcPts val="0"/>
                </a:spcBef>
                <a:spcAft>
                  <a:spcPts val="0"/>
                </a:spcAft>
              </a:pPr>
              <a:endParaRPr lang="en-GB" sz="900" dirty="0">
                <a:solidFill>
                  <a:srgbClr val="000000"/>
                </a:solidFill>
                <a:latin typeface="Georgia" panose="02040502050405020303" pitchFamily="18" charset="0"/>
                <a:cs typeface="+mn-cs"/>
              </a:endParaRPr>
            </a:p>
          </p:txBody>
        </p:sp>
        <p:sp>
          <p:nvSpPr>
            <p:cNvPr id="74" name="Green"/>
            <p:cNvSpPr>
              <a:spLocks noChangeArrowheads="1"/>
            </p:cNvSpPr>
            <p:nvPr/>
          </p:nvSpPr>
          <p:spPr bwMode="gray">
            <a:xfrm>
              <a:off x="7701155" y="4554663"/>
              <a:ext cx="324000" cy="324000"/>
            </a:xfrm>
            <a:prstGeom prst="ellipse">
              <a:avLst/>
            </a:prstGeom>
            <a:solidFill>
              <a:srgbClr val="006A51"/>
            </a:solidFill>
            <a:ln w="12700" algn="ctr">
              <a:solidFill>
                <a:srgbClr val="006A51"/>
              </a:solidFill>
              <a:round/>
              <a:headEnd/>
              <a:tailEnd/>
            </a:ln>
            <a:effectLst/>
          </p:spPr>
          <p:txBody>
            <a:bodyPr wrap="none" lIns="58831" tIns="29416" rIns="58831" bIns="29416" anchor="ctr">
              <a:noAutofit/>
            </a:bodyPr>
            <a:lstStyle/>
            <a:p>
              <a:pPr fontAlgn="auto">
                <a:spcBef>
                  <a:spcPts val="0"/>
                </a:spcBef>
                <a:spcAft>
                  <a:spcPts val="0"/>
                </a:spcAft>
              </a:pPr>
              <a:endParaRPr lang="en-GB" sz="900" dirty="0">
                <a:solidFill>
                  <a:srgbClr val="000000"/>
                </a:solidFill>
                <a:latin typeface="Georgia" panose="02040502050405020303" pitchFamily="18" charset="0"/>
                <a:cs typeface="+mn-cs"/>
              </a:endParaRPr>
            </a:p>
          </p:txBody>
        </p:sp>
        <p:sp>
          <p:nvSpPr>
            <p:cNvPr id="75" name="Yellow"/>
            <p:cNvSpPr>
              <a:spLocks noChangeArrowheads="1"/>
            </p:cNvSpPr>
            <p:nvPr/>
          </p:nvSpPr>
          <p:spPr bwMode="gray">
            <a:xfrm>
              <a:off x="7701155" y="4102647"/>
              <a:ext cx="324000" cy="324000"/>
            </a:xfrm>
            <a:prstGeom prst="ellipse">
              <a:avLst/>
            </a:prstGeom>
            <a:solidFill>
              <a:srgbClr val="FFB600"/>
            </a:solidFill>
            <a:ln w="12700">
              <a:solidFill>
                <a:srgbClr val="FFB6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fontAlgn="auto">
                <a:spcBef>
                  <a:spcPts val="0"/>
                </a:spcBef>
                <a:spcAft>
                  <a:spcPts val="0"/>
                </a:spcAft>
              </a:pPr>
              <a:endParaRPr lang="en-GB" sz="900" dirty="0">
                <a:solidFill>
                  <a:srgbClr val="FFFFFF"/>
                </a:solidFill>
                <a:latin typeface="Georgia" panose="02040502050405020303" pitchFamily="18" charset="0"/>
              </a:endParaRPr>
            </a:p>
          </p:txBody>
        </p:sp>
        <p:sp>
          <p:nvSpPr>
            <p:cNvPr id="76" name="Red"/>
            <p:cNvSpPr>
              <a:spLocks noChangeArrowheads="1"/>
            </p:cNvSpPr>
            <p:nvPr/>
          </p:nvSpPr>
          <p:spPr bwMode="gray">
            <a:xfrm>
              <a:off x="7701155" y="3650631"/>
              <a:ext cx="324000" cy="324000"/>
            </a:xfrm>
            <a:prstGeom prst="ellipse">
              <a:avLst/>
            </a:prstGeom>
            <a:solidFill>
              <a:srgbClr val="C0BAA7"/>
            </a:solidFill>
            <a:ln w="12700" algn="ctr">
              <a:noFill/>
              <a:round/>
              <a:headEnd/>
              <a:tailEnd/>
            </a:ln>
            <a:effectLst/>
          </p:spPr>
          <p:txBody>
            <a:bodyPr wrap="none" lIns="58831" tIns="29416" rIns="58831" bIns="29416" anchor="ctr">
              <a:noAutofit/>
            </a:bodyPr>
            <a:lstStyle/>
            <a:p>
              <a:pPr algn="ctr" fontAlgn="auto">
                <a:spcBef>
                  <a:spcPts val="0"/>
                </a:spcBef>
                <a:spcAft>
                  <a:spcPts val="0"/>
                </a:spcAft>
              </a:pPr>
              <a:endParaRPr lang="en-GB" sz="900" dirty="0">
                <a:solidFill>
                  <a:srgbClr val="000000"/>
                </a:solidFill>
                <a:latin typeface="Georgia" panose="02040502050405020303" pitchFamily="18" charset="0"/>
                <a:cs typeface="+mn-cs"/>
              </a:endParaRPr>
            </a:p>
          </p:txBody>
        </p:sp>
        <p:sp>
          <p:nvSpPr>
            <p:cNvPr id="77" name="Rectangle"/>
            <p:cNvSpPr>
              <a:spLocks noChangeArrowheads="1"/>
            </p:cNvSpPr>
            <p:nvPr/>
          </p:nvSpPr>
          <p:spPr bwMode="gray">
            <a:xfrm>
              <a:off x="8310526" y="3495370"/>
              <a:ext cx="1824074" cy="1538554"/>
            </a:xfrm>
            <a:prstGeom prst="rect">
              <a:avLst/>
            </a:prstGeom>
            <a:solidFill>
              <a:schemeClr val="accent3"/>
            </a:solidFill>
            <a:ln w="12700" algn="ctr">
              <a:solidFill>
                <a:schemeClr val="accent3"/>
              </a:solidFill>
              <a:miter lim="800000"/>
              <a:headEnd/>
              <a:tailEnd/>
            </a:ln>
            <a:effectLst/>
          </p:spPr>
          <p:txBody>
            <a:bodyPr lIns="82296" tIns="67508" rIns="67508" bIns="67508" anchor="t">
              <a:noAutofit/>
            </a:bodyPr>
            <a:lstStyle/>
            <a:p>
              <a:pPr fontAlgn="auto">
                <a:spcBef>
                  <a:spcPts val="0"/>
                </a:spcBef>
                <a:spcAft>
                  <a:spcPts val="0"/>
                </a:spcAft>
              </a:pPr>
              <a:r>
                <a:rPr lang="en-US" sz="1200" b="1" dirty="0">
                  <a:solidFill>
                    <a:srgbClr val="FFFFFF"/>
                  </a:solidFill>
                  <a:latin typeface="Georgia" panose="02040502050405020303" pitchFamily="18" charset="0"/>
                  <a:cs typeface="+mn-cs"/>
                </a:rPr>
                <a:t>Training </a:t>
              </a:r>
            </a:p>
          </p:txBody>
        </p:sp>
        <p:sp>
          <p:nvSpPr>
            <p:cNvPr id="78" name="Green"/>
            <p:cNvSpPr>
              <a:spLocks noChangeArrowheads="1"/>
            </p:cNvSpPr>
            <p:nvPr/>
          </p:nvSpPr>
          <p:spPr bwMode="gray">
            <a:xfrm>
              <a:off x="2214755" y="4554663"/>
              <a:ext cx="324000" cy="324000"/>
            </a:xfrm>
            <a:prstGeom prst="ellipse">
              <a:avLst/>
            </a:prstGeom>
            <a:solidFill>
              <a:srgbClr val="C0BAA7"/>
            </a:solidFill>
            <a:ln w="12700" algn="ctr">
              <a:noFill/>
              <a:round/>
              <a:headEnd/>
              <a:tailEnd/>
            </a:ln>
            <a:effectLst/>
          </p:spPr>
          <p:txBody>
            <a:bodyPr wrap="none" lIns="58831" tIns="29416" rIns="58831" bIns="29416" anchor="ctr">
              <a:noAutofit/>
            </a:bodyPr>
            <a:lstStyle/>
            <a:p>
              <a:pPr algn="ctr" fontAlgn="auto">
                <a:spcBef>
                  <a:spcPts val="0"/>
                </a:spcBef>
                <a:spcAft>
                  <a:spcPts val="0"/>
                </a:spcAft>
              </a:pPr>
              <a:endParaRPr lang="en-GB" sz="900" dirty="0">
                <a:solidFill>
                  <a:srgbClr val="000000"/>
                </a:solidFill>
                <a:latin typeface="Georgia" panose="02040502050405020303" pitchFamily="18" charset="0"/>
                <a:cs typeface="+mn-cs"/>
              </a:endParaRPr>
            </a:p>
          </p:txBody>
        </p:sp>
        <p:sp>
          <p:nvSpPr>
            <p:cNvPr id="79" name="Green"/>
            <p:cNvSpPr>
              <a:spLocks noChangeArrowheads="1"/>
            </p:cNvSpPr>
            <p:nvPr/>
          </p:nvSpPr>
          <p:spPr bwMode="gray">
            <a:xfrm>
              <a:off x="4957955" y="4554663"/>
              <a:ext cx="324000" cy="324000"/>
            </a:xfrm>
            <a:prstGeom prst="ellipse">
              <a:avLst/>
            </a:prstGeom>
            <a:solidFill>
              <a:srgbClr val="C0BAA7"/>
            </a:solidFill>
            <a:ln w="12700" algn="ctr">
              <a:noFill/>
              <a:round/>
              <a:headEnd/>
              <a:tailEnd/>
            </a:ln>
            <a:effectLst/>
          </p:spPr>
          <p:txBody>
            <a:bodyPr wrap="none" lIns="58831" tIns="29416" rIns="58831" bIns="29416" anchor="ctr">
              <a:noAutofit/>
            </a:bodyPr>
            <a:lstStyle/>
            <a:p>
              <a:pPr algn="ctr" fontAlgn="auto">
                <a:spcBef>
                  <a:spcPts val="0"/>
                </a:spcBef>
                <a:spcAft>
                  <a:spcPts val="0"/>
                </a:spcAft>
              </a:pPr>
              <a:endParaRPr lang="en-GB" sz="900" dirty="0">
                <a:solidFill>
                  <a:srgbClr val="000000"/>
                </a:solidFill>
                <a:latin typeface="Georgia" panose="02040502050405020303" pitchFamily="18" charset="0"/>
                <a:cs typeface="+mn-cs"/>
              </a:endParaRPr>
            </a:p>
          </p:txBody>
        </p:sp>
      </p:grpSp>
      <p:sp>
        <p:nvSpPr>
          <p:cNvPr id="80" name="Footer Placeholder 4"/>
          <p:cNvSpPr txBox="1">
            <a:spLocks/>
          </p:cNvSpPr>
          <p:nvPr/>
        </p:nvSpPr>
        <p:spPr>
          <a:xfrm>
            <a:off x="530352" y="6021324"/>
            <a:ext cx="1298448"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dirty="0">
                <a:solidFill>
                  <a:srgbClr val="000000"/>
                </a:solidFill>
                <a:latin typeface="Georgia"/>
              </a:rPr>
              <a:t>Source: PwC analysis</a:t>
            </a:r>
          </a:p>
        </p:txBody>
      </p:sp>
      <p:sp>
        <p:nvSpPr>
          <p:cNvPr id="3" name="TextBox 2"/>
          <p:cNvSpPr txBox="1"/>
          <p:nvPr/>
        </p:nvSpPr>
        <p:spPr>
          <a:xfrm>
            <a:off x="2683559" y="2615184"/>
            <a:ext cx="200376" cy="492443"/>
          </a:xfrm>
          <a:prstGeom prst="rect">
            <a:avLst/>
          </a:prstGeom>
          <a:noFill/>
        </p:spPr>
        <p:txBody>
          <a:bodyPr vert="horz" wrap="none" lIns="0" tIns="0" rIns="0" bIns="0" rtlCol="0">
            <a:spAutoFit/>
          </a:bodyPr>
          <a:lstStyle/>
          <a:p>
            <a:pPr indent="-274320" fontAlgn="auto">
              <a:spcBef>
                <a:spcPts val="0"/>
              </a:spcBef>
              <a:spcAft>
                <a:spcPts val="900"/>
              </a:spcAft>
            </a:pPr>
            <a:r>
              <a:rPr lang="en-US" sz="3200" b="1" i="1" dirty="0">
                <a:solidFill>
                  <a:srgbClr val="FFFFFF"/>
                </a:solidFill>
                <a:latin typeface="Georgia" pitchFamily="18" charset="0"/>
                <a:cs typeface="+mn-cs"/>
              </a:rPr>
              <a:t>1</a:t>
            </a:r>
          </a:p>
        </p:txBody>
      </p:sp>
      <p:sp>
        <p:nvSpPr>
          <p:cNvPr id="102" name="TextBox 101"/>
          <p:cNvSpPr txBox="1"/>
          <p:nvPr/>
        </p:nvSpPr>
        <p:spPr>
          <a:xfrm>
            <a:off x="5431536" y="2606040"/>
            <a:ext cx="256480" cy="492443"/>
          </a:xfrm>
          <a:prstGeom prst="rect">
            <a:avLst/>
          </a:prstGeom>
          <a:noFill/>
        </p:spPr>
        <p:txBody>
          <a:bodyPr vert="horz" wrap="none" lIns="0" tIns="0" rIns="0" bIns="0" rtlCol="0">
            <a:spAutoFit/>
          </a:bodyPr>
          <a:lstStyle/>
          <a:p>
            <a:pPr indent="-274320" fontAlgn="auto">
              <a:spcBef>
                <a:spcPts val="0"/>
              </a:spcBef>
              <a:spcAft>
                <a:spcPts val="900"/>
              </a:spcAft>
            </a:pPr>
            <a:r>
              <a:rPr lang="en-US" sz="3200" b="1" i="1" dirty="0">
                <a:solidFill>
                  <a:srgbClr val="FFFFFF"/>
                </a:solidFill>
                <a:latin typeface="Georgia" pitchFamily="18" charset="0"/>
                <a:cs typeface="+mn-cs"/>
              </a:rPr>
              <a:t>2</a:t>
            </a:r>
          </a:p>
        </p:txBody>
      </p:sp>
      <p:sp>
        <p:nvSpPr>
          <p:cNvPr id="103" name="TextBox 102"/>
          <p:cNvSpPr txBox="1"/>
          <p:nvPr/>
        </p:nvSpPr>
        <p:spPr>
          <a:xfrm>
            <a:off x="8189976" y="2569464"/>
            <a:ext cx="256480" cy="492443"/>
          </a:xfrm>
          <a:prstGeom prst="rect">
            <a:avLst/>
          </a:prstGeom>
          <a:noFill/>
        </p:spPr>
        <p:txBody>
          <a:bodyPr vert="horz" wrap="none" lIns="0" tIns="0" rIns="0" bIns="0" rtlCol="0">
            <a:spAutoFit/>
          </a:bodyPr>
          <a:lstStyle/>
          <a:p>
            <a:pPr indent="-274320" fontAlgn="auto">
              <a:spcBef>
                <a:spcPts val="0"/>
              </a:spcBef>
              <a:spcAft>
                <a:spcPts val="900"/>
              </a:spcAft>
            </a:pPr>
            <a:r>
              <a:rPr lang="en-US" sz="3200" b="1" i="1" dirty="0">
                <a:solidFill>
                  <a:srgbClr val="FFFFFF"/>
                </a:solidFill>
                <a:latin typeface="Georgia" pitchFamily="18" charset="0"/>
                <a:cs typeface="+mn-cs"/>
              </a:rPr>
              <a:t>3</a:t>
            </a:r>
          </a:p>
        </p:txBody>
      </p:sp>
      <p:sp>
        <p:nvSpPr>
          <p:cNvPr id="104" name="TextBox 103"/>
          <p:cNvSpPr txBox="1"/>
          <p:nvPr/>
        </p:nvSpPr>
        <p:spPr>
          <a:xfrm>
            <a:off x="2683559" y="4207821"/>
            <a:ext cx="266098" cy="492443"/>
          </a:xfrm>
          <a:prstGeom prst="rect">
            <a:avLst/>
          </a:prstGeom>
          <a:noFill/>
        </p:spPr>
        <p:txBody>
          <a:bodyPr vert="horz" wrap="none" lIns="0" tIns="0" rIns="0" bIns="0" rtlCol="0">
            <a:spAutoFit/>
          </a:bodyPr>
          <a:lstStyle/>
          <a:p>
            <a:pPr indent="-274320" fontAlgn="auto">
              <a:spcBef>
                <a:spcPts val="0"/>
              </a:spcBef>
              <a:spcAft>
                <a:spcPts val="900"/>
              </a:spcAft>
            </a:pPr>
            <a:r>
              <a:rPr lang="en-US" sz="3200" b="1" i="1" dirty="0">
                <a:solidFill>
                  <a:srgbClr val="FFFFFF"/>
                </a:solidFill>
                <a:latin typeface="Georgia" pitchFamily="18" charset="0"/>
                <a:cs typeface="+mn-cs"/>
              </a:rPr>
              <a:t>4</a:t>
            </a:r>
          </a:p>
        </p:txBody>
      </p:sp>
      <p:sp>
        <p:nvSpPr>
          <p:cNvPr id="105" name="TextBox 104"/>
          <p:cNvSpPr txBox="1"/>
          <p:nvPr/>
        </p:nvSpPr>
        <p:spPr>
          <a:xfrm>
            <a:off x="5431536" y="4198677"/>
            <a:ext cx="245260" cy="492443"/>
          </a:xfrm>
          <a:prstGeom prst="rect">
            <a:avLst/>
          </a:prstGeom>
          <a:noFill/>
        </p:spPr>
        <p:txBody>
          <a:bodyPr vert="horz" wrap="none" lIns="0" tIns="0" rIns="0" bIns="0" rtlCol="0">
            <a:spAutoFit/>
          </a:bodyPr>
          <a:lstStyle/>
          <a:p>
            <a:pPr indent="-274320" fontAlgn="auto">
              <a:spcBef>
                <a:spcPts val="0"/>
              </a:spcBef>
              <a:spcAft>
                <a:spcPts val="900"/>
              </a:spcAft>
            </a:pPr>
            <a:r>
              <a:rPr lang="en-US" sz="3200" b="1" i="1" dirty="0">
                <a:solidFill>
                  <a:srgbClr val="FFFFFF"/>
                </a:solidFill>
                <a:latin typeface="Georgia" pitchFamily="18" charset="0"/>
                <a:cs typeface="+mn-cs"/>
              </a:rPr>
              <a:t>5</a:t>
            </a:r>
          </a:p>
        </p:txBody>
      </p:sp>
      <p:sp>
        <p:nvSpPr>
          <p:cNvPr id="106" name="TextBox 105"/>
          <p:cNvSpPr txBox="1"/>
          <p:nvPr/>
        </p:nvSpPr>
        <p:spPr>
          <a:xfrm>
            <a:off x="8189976" y="4277677"/>
            <a:ext cx="266098" cy="492443"/>
          </a:xfrm>
          <a:prstGeom prst="rect">
            <a:avLst/>
          </a:prstGeom>
          <a:noFill/>
        </p:spPr>
        <p:txBody>
          <a:bodyPr vert="horz" wrap="none" lIns="0" tIns="0" rIns="0" bIns="0" rtlCol="0">
            <a:spAutoFit/>
          </a:bodyPr>
          <a:lstStyle/>
          <a:p>
            <a:pPr indent="-274320" fontAlgn="auto">
              <a:spcBef>
                <a:spcPts val="0"/>
              </a:spcBef>
              <a:spcAft>
                <a:spcPts val="900"/>
              </a:spcAft>
            </a:pPr>
            <a:r>
              <a:rPr lang="en-US" sz="3200" b="1" i="1" dirty="0">
                <a:solidFill>
                  <a:srgbClr val="FFFFFF"/>
                </a:solidFill>
                <a:latin typeface="Georgia" pitchFamily="18" charset="0"/>
                <a:cs typeface="+mn-cs"/>
              </a:rPr>
              <a:t>6</a:t>
            </a:r>
          </a:p>
        </p:txBody>
      </p:sp>
    </p:spTree>
    <p:extLst>
      <p:ext uri="{BB962C8B-B14F-4D97-AF65-F5344CB8AC3E}">
        <p14:creationId xmlns:p14="http://schemas.microsoft.com/office/powerpoint/2010/main" val="471659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 </a:t>
            </a:r>
          </a:p>
        </p:txBody>
      </p:sp>
      <p:sp>
        <p:nvSpPr>
          <p:cNvPr id="3" name="Subtitle 2"/>
          <p:cNvSpPr>
            <a:spLocks noGrp="1"/>
          </p:cNvSpPr>
          <p:nvPr>
            <p:ph type="subTitle" idx="1"/>
          </p:nvPr>
        </p:nvSpPr>
        <p:spPr>
          <a:xfrm>
            <a:off x="611560" y="4292699"/>
            <a:ext cx="8064896" cy="1584573"/>
          </a:xfrm>
        </p:spPr>
        <p:txBody>
          <a:bodyPr/>
          <a:lstStyle/>
          <a:p>
            <a:r>
              <a:rPr lang="en-GB" dirty="0"/>
              <a:t>The Modern Slavery Act 2015</a:t>
            </a:r>
          </a:p>
          <a:p>
            <a:r>
              <a:rPr lang="en-GB" dirty="0"/>
              <a:t>It doesn’t affect my organisation or does it?</a:t>
            </a:r>
          </a:p>
          <a:p>
            <a:r>
              <a:rPr lang="en-GB" dirty="0"/>
              <a:t>Chair’s Opening Remarks – Francesca Sharp</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5772" y="692696"/>
            <a:ext cx="5172456" cy="2952328"/>
          </a:xfrm>
          <a:prstGeom prst="rect">
            <a:avLst/>
          </a:prstGeom>
        </p:spPr>
      </p:pic>
      <p:pic>
        <p:nvPicPr>
          <p:cNvPr id="8"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3456210"/>
            <a:ext cx="1397171"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7467962"/>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bwMode="ltGray">
          <a:xfrm>
            <a:off x="533400" y="1612900"/>
            <a:ext cx="1837944" cy="1032459"/>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marL="171450" indent="-171450" fontAlgn="auto">
              <a:spcBef>
                <a:spcPts val="0"/>
              </a:spcBef>
              <a:spcAft>
                <a:spcPts val="300"/>
              </a:spcAft>
              <a:buFont typeface="Arial" panose="020B0604020202020204" pitchFamily="34" charset="0"/>
              <a:buChar char="•"/>
            </a:pPr>
            <a:r>
              <a:rPr lang="en-US" sz="1000" dirty="0">
                <a:solidFill>
                  <a:srgbClr val="000000"/>
                </a:solidFill>
                <a:latin typeface="Georgia" pitchFamily="18" charset="0"/>
              </a:rPr>
              <a:t>New internal reporting frameworks </a:t>
            </a:r>
          </a:p>
          <a:p>
            <a:pPr marL="171450" indent="-171450" fontAlgn="auto">
              <a:spcBef>
                <a:spcPts val="0"/>
              </a:spcBef>
              <a:spcAft>
                <a:spcPts val="300"/>
              </a:spcAft>
              <a:buFont typeface="Arial" panose="020B0604020202020204" pitchFamily="34" charset="0"/>
              <a:buChar char="•"/>
            </a:pPr>
            <a:r>
              <a:rPr lang="en-US" sz="1000" dirty="0">
                <a:solidFill>
                  <a:srgbClr val="000000"/>
                </a:solidFill>
                <a:latin typeface="Georgia" pitchFamily="18" charset="0"/>
              </a:rPr>
              <a:t>Evaluation of </a:t>
            </a:r>
            <a:br>
              <a:rPr lang="en-US" sz="1000" dirty="0">
                <a:solidFill>
                  <a:srgbClr val="000000"/>
                </a:solidFill>
                <a:latin typeface="Georgia" pitchFamily="18" charset="0"/>
              </a:rPr>
            </a:br>
            <a:r>
              <a:rPr lang="en-US" sz="1000" dirty="0">
                <a:solidFill>
                  <a:srgbClr val="000000"/>
                </a:solidFill>
                <a:latin typeface="Georgia" pitchFamily="18" charset="0"/>
              </a:rPr>
              <a:t>existing KPIs</a:t>
            </a:r>
          </a:p>
          <a:p>
            <a:pPr marL="171450" indent="-171450" fontAlgn="auto">
              <a:spcBef>
                <a:spcPts val="0"/>
              </a:spcBef>
              <a:spcAft>
                <a:spcPts val="300"/>
              </a:spcAft>
              <a:buFont typeface="Arial" panose="020B0604020202020204" pitchFamily="34" charset="0"/>
              <a:buChar char="•"/>
            </a:pPr>
            <a:r>
              <a:rPr lang="en-US" sz="1000" dirty="0">
                <a:solidFill>
                  <a:srgbClr val="000000"/>
                </a:solidFill>
                <a:latin typeface="Georgia" pitchFamily="18" charset="0"/>
              </a:rPr>
              <a:t>External reporting </a:t>
            </a:r>
          </a:p>
          <a:p>
            <a:pPr fontAlgn="auto">
              <a:spcBef>
                <a:spcPts val="0"/>
              </a:spcBef>
              <a:spcAft>
                <a:spcPts val="300"/>
              </a:spcAft>
            </a:pPr>
            <a:endParaRPr lang="en-US" sz="1000" dirty="0">
              <a:solidFill>
                <a:srgbClr val="FFFFFF"/>
              </a:solidFill>
              <a:latin typeface="Georgia" pitchFamily="18" charset="0"/>
            </a:endParaRPr>
          </a:p>
        </p:txBody>
      </p:sp>
      <p:sp>
        <p:nvSpPr>
          <p:cNvPr id="2" name="Title 1"/>
          <p:cNvSpPr>
            <a:spLocks noGrp="1"/>
          </p:cNvSpPr>
          <p:nvPr>
            <p:ph type="title"/>
          </p:nvPr>
        </p:nvSpPr>
        <p:spPr>
          <a:xfrm>
            <a:off x="533400" y="615820"/>
            <a:ext cx="8077200" cy="821094"/>
          </a:xfrm>
        </p:spPr>
        <p:txBody>
          <a:bodyPr/>
          <a:lstStyle/>
          <a:p>
            <a:r>
              <a:rPr lang="en-US" dirty="0"/>
              <a:t>What are companies doing to respond to the Act? </a:t>
            </a:r>
          </a:p>
        </p:txBody>
      </p:sp>
      <p:sp>
        <p:nvSpPr>
          <p:cNvPr id="4" name="Date Placeholder 3"/>
          <p:cNvSpPr>
            <a:spLocks noGrp="1"/>
          </p:cNvSpPr>
          <p:nvPr>
            <p:ph type="dt" sz="half" idx="16"/>
          </p:nvPr>
        </p:nvSpPr>
        <p:spPr/>
        <p:txBody>
          <a:bodyPr/>
          <a:lstStyle/>
          <a:p>
            <a:r>
              <a:rPr lang="en-US" dirty="0">
                <a:solidFill>
                  <a:srgbClr val="000000"/>
                </a:solidFill>
              </a:rPr>
              <a:t>June 2016</a:t>
            </a:r>
          </a:p>
        </p:txBody>
      </p:sp>
      <p:sp>
        <p:nvSpPr>
          <p:cNvPr id="5" name="Footer Placeholder 4"/>
          <p:cNvSpPr>
            <a:spLocks noGrp="1"/>
          </p:cNvSpPr>
          <p:nvPr>
            <p:ph type="ftr" sz="quarter" idx="17"/>
          </p:nvPr>
        </p:nvSpPr>
        <p:spPr/>
        <p:txBody>
          <a:bodyPr/>
          <a:lstStyle/>
          <a:p>
            <a:r>
              <a:rPr lang="en-US" dirty="0">
                <a:solidFill>
                  <a:srgbClr val="000000"/>
                </a:solidFill>
              </a:rPr>
              <a:t>Guidance for ICAEW members</a:t>
            </a:r>
          </a:p>
        </p:txBody>
      </p:sp>
      <p:sp>
        <p:nvSpPr>
          <p:cNvPr id="6" name="Slide Number Placeholder 5"/>
          <p:cNvSpPr>
            <a:spLocks noGrp="1"/>
          </p:cNvSpPr>
          <p:nvPr>
            <p:ph type="sldNum" sz="quarter" idx="18"/>
          </p:nvPr>
        </p:nvSpPr>
        <p:spPr/>
        <p:txBody>
          <a:bodyPr/>
          <a:lstStyle/>
          <a:p>
            <a:r>
              <a:rPr lang="en-US" dirty="0">
                <a:solidFill>
                  <a:srgbClr val="000000"/>
                </a:solidFill>
              </a:rPr>
              <a:t>Slide </a:t>
            </a:r>
            <a:fld id="{AF896E45-9483-4A19-AB3A-2242712E9D5F}" type="slidenum">
              <a:rPr lang="en-US" smtClean="0">
                <a:solidFill>
                  <a:srgbClr val="000000"/>
                </a:solidFill>
              </a:rPr>
              <a:pPr/>
              <a:t>20</a:t>
            </a:fld>
            <a:endParaRPr lang="en-US" dirty="0">
              <a:solidFill>
                <a:srgbClr val="000000"/>
              </a:solidFill>
            </a:endParaRPr>
          </a:p>
        </p:txBody>
      </p:sp>
      <p:grpSp>
        <p:nvGrpSpPr>
          <p:cNvPr id="8" name="Group 7"/>
          <p:cNvGrpSpPr/>
          <p:nvPr/>
        </p:nvGrpSpPr>
        <p:grpSpPr>
          <a:xfrm>
            <a:off x="2667000" y="1905000"/>
            <a:ext cx="3797808" cy="3797808"/>
            <a:chOff x="2667000" y="1905000"/>
            <a:chExt cx="3657600" cy="3657600"/>
          </a:xfrm>
        </p:grpSpPr>
        <p:sp>
          <p:nvSpPr>
            <p:cNvPr id="38" name="Freeform 28"/>
            <p:cNvSpPr>
              <a:spLocks/>
            </p:cNvSpPr>
            <p:nvPr/>
          </p:nvSpPr>
          <p:spPr bwMode="gray">
            <a:xfrm>
              <a:off x="2864204" y="3163182"/>
              <a:ext cx="959981" cy="1532401"/>
            </a:xfrm>
            <a:custGeom>
              <a:avLst/>
              <a:gdLst>
                <a:gd name="T0" fmla="*/ 1089249889 w 153"/>
                <a:gd name="T1" fmla="*/ 885147581 h 245"/>
                <a:gd name="T2" fmla="*/ 1096416110 w 153"/>
                <a:gd name="T3" fmla="*/ 224317918 h 245"/>
                <a:gd name="T4" fmla="*/ 121823125 w 153"/>
                <a:gd name="T5" fmla="*/ 0 h 245"/>
                <a:gd name="T6" fmla="*/ 0 w 153"/>
                <a:gd name="T7" fmla="*/ 557764965 h 245"/>
                <a:gd name="T8" fmla="*/ 358305871 w 153"/>
                <a:gd name="T9" fmla="*/ 1485349480 h 245"/>
                <a:gd name="T10" fmla="*/ 1089249889 w 153"/>
                <a:gd name="T11" fmla="*/ 885147581 h 245"/>
                <a:gd name="T12" fmla="*/ 0 60000 65536"/>
                <a:gd name="T13" fmla="*/ 0 60000 65536"/>
                <a:gd name="T14" fmla="*/ 0 60000 65536"/>
                <a:gd name="T15" fmla="*/ 0 60000 65536"/>
                <a:gd name="T16" fmla="*/ 0 60000 65536"/>
                <a:gd name="T17" fmla="*/ 0 60000 65536"/>
                <a:gd name="T18" fmla="*/ 0 w 153"/>
                <a:gd name="T19" fmla="*/ 0 h 245"/>
                <a:gd name="T20" fmla="*/ 153 w 153"/>
                <a:gd name="T21" fmla="*/ 245 h 245"/>
              </a:gdLst>
              <a:ahLst/>
              <a:cxnLst>
                <a:cxn ang="T12">
                  <a:pos x="T0" y="T1"/>
                </a:cxn>
                <a:cxn ang="T13">
                  <a:pos x="T2" y="T3"/>
                </a:cxn>
                <a:cxn ang="T14">
                  <a:pos x="T4" y="T5"/>
                </a:cxn>
                <a:cxn ang="T15">
                  <a:pos x="T6" y="T7"/>
                </a:cxn>
                <a:cxn ang="T16">
                  <a:pos x="T8" y="T9"/>
                </a:cxn>
                <a:cxn ang="T17">
                  <a:pos x="T10" y="T11"/>
                </a:cxn>
              </a:cxnLst>
              <a:rect l="T18" t="T19" r="T20" b="T21"/>
              <a:pathLst>
                <a:path w="153" h="245">
                  <a:moveTo>
                    <a:pt x="152" y="146"/>
                  </a:moveTo>
                  <a:cubicBezTo>
                    <a:pt x="135" y="110"/>
                    <a:pt x="136" y="70"/>
                    <a:pt x="153" y="37"/>
                  </a:cubicBezTo>
                  <a:cubicBezTo>
                    <a:pt x="110" y="13"/>
                    <a:pt x="63" y="1"/>
                    <a:pt x="17" y="0"/>
                  </a:cubicBezTo>
                  <a:cubicBezTo>
                    <a:pt x="6" y="28"/>
                    <a:pt x="0" y="59"/>
                    <a:pt x="0" y="92"/>
                  </a:cubicBezTo>
                  <a:cubicBezTo>
                    <a:pt x="0" y="149"/>
                    <a:pt x="19" y="202"/>
                    <a:pt x="50" y="245"/>
                  </a:cubicBezTo>
                  <a:cubicBezTo>
                    <a:pt x="75" y="205"/>
                    <a:pt x="110" y="171"/>
                    <a:pt x="152" y="146"/>
                  </a:cubicBezTo>
                  <a:close/>
                </a:path>
              </a:pathLst>
            </a:custGeom>
            <a:solidFill>
              <a:schemeClr val="accent1"/>
            </a:solidFill>
            <a:ln w="9525">
              <a:noFill/>
              <a:miter lim="800000"/>
              <a:headEnd/>
              <a:tailEnd/>
            </a:ln>
          </p:spPr>
          <p:txBody>
            <a:bodyPr/>
            <a:lstStyle/>
            <a:p>
              <a:pPr fontAlgn="auto">
                <a:spcBef>
                  <a:spcPts val="0"/>
                </a:spcBef>
                <a:spcAft>
                  <a:spcPts val="0"/>
                </a:spcAft>
                <a:defRPr/>
              </a:pPr>
              <a:endParaRPr lang="en-GB" sz="1000" kern="0" dirty="0">
                <a:solidFill>
                  <a:sysClr val="windowText" lastClr="000000"/>
                </a:solidFill>
                <a:latin typeface="Arial"/>
                <a:cs typeface="+mn-cs"/>
              </a:endParaRPr>
            </a:p>
          </p:txBody>
        </p:sp>
        <p:sp>
          <p:nvSpPr>
            <p:cNvPr id="34" name="Freeform 24"/>
            <p:cNvSpPr>
              <a:spLocks/>
            </p:cNvSpPr>
            <p:nvPr/>
          </p:nvSpPr>
          <p:spPr bwMode="gray">
            <a:xfrm>
              <a:off x="5171135" y="2767984"/>
              <a:ext cx="956261" cy="1532401"/>
            </a:xfrm>
            <a:custGeom>
              <a:avLst/>
              <a:gdLst>
                <a:gd name="T0" fmla="*/ 725290711 w 153"/>
                <a:gd name="T1" fmla="*/ 0 h 245"/>
                <a:gd name="T2" fmla="*/ 0 w 153"/>
                <a:gd name="T3" fmla="*/ 600201745 h 245"/>
                <a:gd name="T4" fmla="*/ 7111791 w 153"/>
                <a:gd name="T5" fmla="*/ 1261031331 h 245"/>
                <a:gd name="T6" fmla="*/ 974165959 w 153"/>
                <a:gd name="T7" fmla="*/ 1485349480 h 245"/>
                <a:gd name="T8" fmla="*/ 1087935900 w 153"/>
                <a:gd name="T9" fmla="*/ 939710914 h 245"/>
                <a:gd name="T10" fmla="*/ 725290711 w 153"/>
                <a:gd name="T11" fmla="*/ 0 h 245"/>
                <a:gd name="T12" fmla="*/ 0 60000 65536"/>
                <a:gd name="T13" fmla="*/ 0 60000 65536"/>
                <a:gd name="T14" fmla="*/ 0 60000 65536"/>
                <a:gd name="T15" fmla="*/ 0 60000 65536"/>
                <a:gd name="T16" fmla="*/ 0 60000 65536"/>
                <a:gd name="T17" fmla="*/ 0 60000 65536"/>
                <a:gd name="T18" fmla="*/ 0 w 153"/>
                <a:gd name="T19" fmla="*/ 0 h 245"/>
                <a:gd name="T20" fmla="*/ 153 w 153"/>
                <a:gd name="T21" fmla="*/ 245 h 245"/>
              </a:gdLst>
              <a:ahLst/>
              <a:cxnLst>
                <a:cxn ang="T12">
                  <a:pos x="T0" y="T1"/>
                </a:cxn>
                <a:cxn ang="T13">
                  <a:pos x="T2" y="T3"/>
                </a:cxn>
                <a:cxn ang="T14">
                  <a:pos x="T4" y="T5"/>
                </a:cxn>
                <a:cxn ang="T15">
                  <a:pos x="T6" y="T7"/>
                </a:cxn>
                <a:cxn ang="T16">
                  <a:pos x="T8" y="T9"/>
                </a:cxn>
                <a:cxn ang="T17">
                  <a:pos x="T10" y="T11"/>
                </a:cxn>
              </a:cxnLst>
              <a:rect l="T18" t="T19" r="T20" b="T21"/>
              <a:pathLst>
                <a:path w="153" h="245">
                  <a:moveTo>
                    <a:pt x="102" y="0"/>
                  </a:moveTo>
                  <a:cubicBezTo>
                    <a:pt x="77" y="39"/>
                    <a:pt x="42" y="73"/>
                    <a:pt x="0" y="99"/>
                  </a:cubicBezTo>
                  <a:cubicBezTo>
                    <a:pt x="18" y="134"/>
                    <a:pt x="17" y="175"/>
                    <a:pt x="1" y="208"/>
                  </a:cubicBezTo>
                  <a:cubicBezTo>
                    <a:pt x="44" y="232"/>
                    <a:pt x="91" y="244"/>
                    <a:pt x="137" y="245"/>
                  </a:cubicBezTo>
                  <a:cubicBezTo>
                    <a:pt x="147" y="217"/>
                    <a:pt x="153" y="186"/>
                    <a:pt x="153" y="155"/>
                  </a:cubicBezTo>
                  <a:cubicBezTo>
                    <a:pt x="153" y="97"/>
                    <a:pt x="134" y="43"/>
                    <a:pt x="102" y="0"/>
                  </a:cubicBezTo>
                  <a:close/>
                </a:path>
              </a:pathLst>
            </a:custGeom>
            <a:solidFill>
              <a:schemeClr val="accent3"/>
            </a:solidFill>
            <a:ln w="9525">
              <a:noFill/>
              <a:miter lim="800000"/>
              <a:headEnd/>
              <a:tailEnd/>
            </a:ln>
          </p:spPr>
          <p:txBody>
            <a:bodyPr/>
            <a:lstStyle/>
            <a:p>
              <a:pPr fontAlgn="auto">
                <a:spcBef>
                  <a:spcPts val="0"/>
                </a:spcBef>
                <a:spcAft>
                  <a:spcPts val="0"/>
                </a:spcAft>
                <a:defRPr/>
              </a:pPr>
              <a:endParaRPr lang="en-GB" sz="1000" kern="0" dirty="0">
                <a:solidFill>
                  <a:sysClr val="windowText" lastClr="000000"/>
                </a:solidFill>
                <a:latin typeface="Arial"/>
                <a:cs typeface="+mn-cs"/>
              </a:endParaRPr>
            </a:p>
          </p:txBody>
        </p:sp>
        <p:sp>
          <p:nvSpPr>
            <p:cNvPr id="35" name="Freeform 25"/>
            <p:cNvSpPr>
              <a:spLocks/>
            </p:cNvSpPr>
            <p:nvPr/>
          </p:nvSpPr>
          <p:spPr bwMode="gray">
            <a:xfrm>
              <a:off x="4330221" y="2106632"/>
              <a:ext cx="1413925" cy="1205759"/>
            </a:xfrm>
            <a:custGeom>
              <a:avLst/>
              <a:gdLst>
                <a:gd name="T0" fmla="*/ 896905282 w 227"/>
                <a:gd name="T1" fmla="*/ 1167383169 h 193"/>
                <a:gd name="T2" fmla="*/ 1603130465 w 227"/>
                <a:gd name="T3" fmla="*/ 568570007 h 193"/>
                <a:gd name="T4" fmla="*/ 190680182 w 227"/>
                <a:gd name="T5" fmla="*/ 0 h 193"/>
                <a:gd name="T6" fmla="*/ 0 w 227"/>
                <a:gd name="T7" fmla="*/ 6047650 h 193"/>
                <a:gd name="T8" fmla="*/ 240117436 w 227"/>
                <a:gd name="T9" fmla="*/ 846806210 h 193"/>
                <a:gd name="T10" fmla="*/ 896905282 w 227"/>
                <a:gd name="T11" fmla="*/ 1167383169 h 193"/>
                <a:gd name="T12" fmla="*/ 0 60000 65536"/>
                <a:gd name="T13" fmla="*/ 0 60000 65536"/>
                <a:gd name="T14" fmla="*/ 0 60000 65536"/>
                <a:gd name="T15" fmla="*/ 0 60000 65536"/>
                <a:gd name="T16" fmla="*/ 0 60000 65536"/>
                <a:gd name="T17" fmla="*/ 0 60000 65536"/>
                <a:gd name="T18" fmla="*/ 0 w 227"/>
                <a:gd name="T19" fmla="*/ 0 h 193"/>
                <a:gd name="T20" fmla="*/ 227 w 227"/>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227" h="193">
                  <a:moveTo>
                    <a:pt x="127" y="193"/>
                  </a:moveTo>
                  <a:cubicBezTo>
                    <a:pt x="170" y="167"/>
                    <a:pt x="203" y="133"/>
                    <a:pt x="227" y="94"/>
                  </a:cubicBezTo>
                  <a:cubicBezTo>
                    <a:pt x="180" y="36"/>
                    <a:pt x="108" y="0"/>
                    <a:pt x="27" y="0"/>
                  </a:cubicBezTo>
                  <a:cubicBezTo>
                    <a:pt x="18" y="0"/>
                    <a:pt x="9" y="0"/>
                    <a:pt x="0" y="1"/>
                  </a:cubicBezTo>
                  <a:cubicBezTo>
                    <a:pt x="21" y="43"/>
                    <a:pt x="34" y="90"/>
                    <a:pt x="34" y="140"/>
                  </a:cubicBezTo>
                  <a:cubicBezTo>
                    <a:pt x="71" y="142"/>
                    <a:pt x="106" y="161"/>
                    <a:pt x="127" y="193"/>
                  </a:cubicBezTo>
                  <a:close/>
                </a:path>
              </a:pathLst>
            </a:custGeom>
            <a:solidFill>
              <a:schemeClr val="tx2"/>
            </a:solidFill>
            <a:ln w="9525">
              <a:noFill/>
              <a:miter lim="800000"/>
              <a:headEnd/>
              <a:tailEnd/>
            </a:ln>
          </p:spPr>
          <p:txBody>
            <a:bodyPr/>
            <a:lstStyle/>
            <a:p>
              <a:pPr fontAlgn="auto">
                <a:spcBef>
                  <a:spcPts val="0"/>
                </a:spcBef>
                <a:spcAft>
                  <a:spcPts val="0"/>
                </a:spcAft>
                <a:defRPr/>
              </a:pPr>
              <a:endParaRPr lang="en-GB" sz="1000" kern="0" dirty="0">
                <a:solidFill>
                  <a:sysClr val="windowText" lastClr="000000"/>
                </a:solidFill>
                <a:latin typeface="Arial"/>
                <a:cs typeface="+mn-cs"/>
              </a:endParaRPr>
            </a:p>
          </p:txBody>
        </p:sp>
        <p:sp>
          <p:nvSpPr>
            <p:cNvPr id="36" name="Freeform 26"/>
            <p:cNvSpPr>
              <a:spLocks/>
            </p:cNvSpPr>
            <p:nvPr/>
          </p:nvSpPr>
          <p:spPr bwMode="gray">
            <a:xfrm>
              <a:off x="4542311" y="4143113"/>
              <a:ext cx="1443692" cy="1201725"/>
            </a:xfrm>
            <a:custGeom>
              <a:avLst/>
              <a:gdLst>
                <a:gd name="T0" fmla="*/ 380635926 w 232"/>
                <a:gd name="T1" fmla="*/ 242837775 h 192"/>
                <a:gd name="T2" fmla="*/ 0 w 232"/>
                <a:gd name="T3" fmla="*/ 339973424 h 192"/>
                <a:gd name="T4" fmla="*/ 253755486 w 232"/>
                <a:gd name="T5" fmla="*/ 1165624706 h 192"/>
                <a:gd name="T6" fmla="*/ 1635320934 w 232"/>
                <a:gd name="T7" fmla="*/ 236766647 h 192"/>
                <a:gd name="T8" fmla="*/ 669635873 w 232"/>
                <a:gd name="T9" fmla="*/ 0 h 192"/>
                <a:gd name="T10" fmla="*/ 380635926 w 232"/>
                <a:gd name="T11" fmla="*/ 242837775 h 192"/>
                <a:gd name="T12" fmla="*/ 0 60000 65536"/>
                <a:gd name="T13" fmla="*/ 0 60000 65536"/>
                <a:gd name="T14" fmla="*/ 0 60000 65536"/>
                <a:gd name="T15" fmla="*/ 0 60000 65536"/>
                <a:gd name="T16" fmla="*/ 0 60000 65536"/>
                <a:gd name="T17" fmla="*/ 0 60000 65536"/>
                <a:gd name="T18" fmla="*/ 0 w 232"/>
                <a:gd name="T19" fmla="*/ 0 h 192"/>
                <a:gd name="T20" fmla="*/ 232 w 232"/>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232" h="192">
                  <a:moveTo>
                    <a:pt x="54" y="40"/>
                  </a:moveTo>
                  <a:cubicBezTo>
                    <a:pt x="37" y="49"/>
                    <a:pt x="19" y="55"/>
                    <a:pt x="0" y="56"/>
                  </a:cubicBezTo>
                  <a:cubicBezTo>
                    <a:pt x="1" y="105"/>
                    <a:pt x="14" y="151"/>
                    <a:pt x="36" y="192"/>
                  </a:cubicBezTo>
                  <a:cubicBezTo>
                    <a:pt x="124" y="177"/>
                    <a:pt x="197" y="118"/>
                    <a:pt x="232" y="39"/>
                  </a:cubicBezTo>
                  <a:cubicBezTo>
                    <a:pt x="185" y="37"/>
                    <a:pt x="138" y="24"/>
                    <a:pt x="95" y="0"/>
                  </a:cubicBezTo>
                  <a:cubicBezTo>
                    <a:pt x="85" y="16"/>
                    <a:pt x="71" y="30"/>
                    <a:pt x="54" y="40"/>
                  </a:cubicBezTo>
                  <a:close/>
                </a:path>
              </a:pathLst>
            </a:custGeom>
            <a:solidFill>
              <a:schemeClr val="tx2"/>
            </a:solidFill>
            <a:ln w="9525">
              <a:noFill/>
              <a:miter lim="800000"/>
              <a:headEnd/>
              <a:tailEnd/>
            </a:ln>
          </p:spPr>
          <p:txBody>
            <a:bodyPr/>
            <a:lstStyle/>
            <a:p>
              <a:pPr fontAlgn="auto">
                <a:spcBef>
                  <a:spcPts val="0"/>
                </a:spcBef>
                <a:spcAft>
                  <a:spcPts val="0"/>
                </a:spcAft>
                <a:defRPr/>
              </a:pPr>
              <a:endParaRPr lang="en-GB" sz="1000" kern="0" dirty="0">
                <a:solidFill>
                  <a:sysClr val="windowText" lastClr="000000"/>
                </a:solidFill>
                <a:latin typeface="Arial"/>
                <a:cs typeface="+mn-cs"/>
              </a:endParaRPr>
            </a:p>
          </p:txBody>
        </p:sp>
        <p:sp>
          <p:nvSpPr>
            <p:cNvPr id="37" name="Freeform 27"/>
            <p:cNvSpPr>
              <a:spLocks/>
            </p:cNvSpPr>
            <p:nvPr/>
          </p:nvSpPr>
          <p:spPr bwMode="gray">
            <a:xfrm>
              <a:off x="3009319" y="2126796"/>
              <a:ext cx="1443692" cy="1193660"/>
            </a:xfrm>
            <a:custGeom>
              <a:avLst/>
              <a:gdLst>
                <a:gd name="T0" fmla="*/ 1258463178 w 231"/>
                <a:gd name="T1" fmla="*/ 926052361 h 191"/>
                <a:gd name="T2" fmla="*/ 1642400243 w 231"/>
                <a:gd name="T3" fmla="*/ 829211169 h 191"/>
                <a:gd name="T4" fmla="*/ 1393550843 w 231"/>
                <a:gd name="T5" fmla="*/ 0 h 191"/>
                <a:gd name="T6" fmla="*/ 0 w 231"/>
                <a:gd name="T7" fmla="*/ 920000248 h 191"/>
                <a:gd name="T8" fmla="*/ 974065006 w 231"/>
                <a:gd name="T9" fmla="*/ 1156052346 h 191"/>
                <a:gd name="T10" fmla="*/ 1258463178 w 231"/>
                <a:gd name="T11" fmla="*/ 926052361 h 191"/>
                <a:gd name="T12" fmla="*/ 0 60000 65536"/>
                <a:gd name="T13" fmla="*/ 0 60000 65536"/>
                <a:gd name="T14" fmla="*/ 0 60000 65536"/>
                <a:gd name="T15" fmla="*/ 0 60000 65536"/>
                <a:gd name="T16" fmla="*/ 0 60000 65536"/>
                <a:gd name="T17" fmla="*/ 0 60000 65536"/>
                <a:gd name="T18" fmla="*/ 0 w 231"/>
                <a:gd name="T19" fmla="*/ 0 h 191"/>
                <a:gd name="T20" fmla="*/ 231 w 231"/>
                <a:gd name="T21" fmla="*/ 191 h 191"/>
              </a:gdLst>
              <a:ahLst/>
              <a:cxnLst>
                <a:cxn ang="T12">
                  <a:pos x="T0" y="T1"/>
                </a:cxn>
                <a:cxn ang="T13">
                  <a:pos x="T2" y="T3"/>
                </a:cxn>
                <a:cxn ang="T14">
                  <a:pos x="T4" y="T5"/>
                </a:cxn>
                <a:cxn ang="T15">
                  <a:pos x="T6" y="T7"/>
                </a:cxn>
                <a:cxn ang="T16">
                  <a:pos x="T8" y="T9"/>
                </a:cxn>
                <a:cxn ang="T17">
                  <a:pos x="T10" y="T11"/>
                </a:cxn>
              </a:cxnLst>
              <a:rect l="T18" t="T19" r="T20" b="T21"/>
              <a:pathLst>
                <a:path w="231" h="191">
                  <a:moveTo>
                    <a:pt x="177" y="153"/>
                  </a:moveTo>
                  <a:cubicBezTo>
                    <a:pt x="194" y="143"/>
                    <a:pt x="213" y="138"/>
                    <a:pt x="231" y="137"/>
                  </a:cubicBezTo>
                  <a:cubicBezTo>
                    <a:pt x="230" y="87"/>
                    <a:pt x="218" y="41"/>
                    <a:pt x="196" y="0"/>
                  </a:cubicBezTo>
                  <a:cubicBezTo>
                    <a:pt x="108" y="15"/>
                    <a:pt x="35" y="73"/>
                    <a:pt x="0" y="152"/>
                  </a:cubicBezTo>
                  <a:cubicBezTo>
                    <a:pt x="46" y="154"/>
                    <a:pt x="93" y="167"/>
                    <a:pt x="137" y="191"/>
                  </a:cubicBezTo>
                  <a:cubicBezTo>
                    <a:pt x="147" y="176"/>
                    <a:pt x="160" y="162"/>
                    <a:pt x="177" y="153"/>
                  </a:cubicBezTo>
                  <a:close/>
                </a:path>
              </a:pathLst>
            </a:custGeom>
            <a:solidFill>
              <a:schemeClr val="accent3"/>
            </a:solidFill>
            <a:ln w="9525">
              <a:noFill/>
              <a:miter lim="800000"/>
              <a:headEnd/>
              <a:tailEnd/>
            </a:ln>
          </p:spPr>
          <p:txBody>
            <a:bodyPr/>
            <a:lstStyle/>
            <a:p>
              <a:pPr fontAlgn="auto">
                <a:spcBef>
                  <a:spcPts val="0"/>
                </a:spcBef>
                <a:spcAft>
                  <a:spcPts val="0"/>
                </a:spcAft>
                <a:defRPr/>
              </a:pPr>
              <a:endParaRPr lang="en-GB" sz="1000" kern="0" dirty="0">
                <a:solidFill>
                  <a:sysClr val="windowText" lastClr="000000"/>
                </a:solidFill>
                <a:latin typeface="Arial"/>
                <a:cs typeface="+mn-cs"/>
              </a:endParaRPr>
            </a:p>
          </p:txBody>
        </p:sp>
        <p:sp>
          <p:nvSpPr>
            <p:cNvPr id="39" name="Freeform 29"/>
            <p:cNvSpPr>
              <a:spLocks/>
            </p:cNvSpPr>
            <p:nvPr/>
          </p:nvSpPr>
          <p:spPr bwMode="gray">
            <a:xfrm>
              <a:off x="3236290" y="4151178"/>
              <a:ext cx="1436250" cy="1213821"/>
            </a:xfrm>
            <a:custGeom>
              <a:avLst/>
              <a:gdLst>
                <a:gd name="T0" fmla="*/ 709817391 w 230"/>
                <a:gd name="T1" fmla="*/ 0 h 194"/>
                <a:gd name="T2" fmla="*/ 0 w 230"/>
                <a:gd name="T3" fmla="*/ 600609054 h 194"/>
                <a:gd name="T4" fmla="*/ 1433829844 w 230"/>
                <a:gd name="T5" fmla="*/ 1176949415 h 194"/>
                <a:gd name="T6" fmla="*/ 1632579366 w 230"/>
                <a:gd name="T7" fmla="*/ 1170882857 h 194"/>
                <a:gd name="T8" fmla="*/ 1384144128 w 230"/>
                <a:gd name="T9" fmla="*/ 333670670 h 194"/>
                <a:gd name="T10" fmla="*/ 709817391 w 230"/>
                <a:gd name="T11" fmla="*/ 0 h 194"/>
                <a:gd name="T12" fmla="*/ 0 60000 65536"/>
                <a:gd name="T13" fmla="*/ 0 60000 65536"/>
                <a:gd name="T14" fmla="*/ 0 60000 65536"/>
                <a:gd name="T15" fmla="*/ 0 60000 65536"/>
                <a:gd name="T16" fmla="*/ 0 60000 65536"/>
                <a:gd name="T17" fmla="*/ 0 60000 65536"/>
                <a:gd name="T18" fmla="*/ 0 w 230"/>
                <a:gd name="T19" fmla="*/ 0 h 194"/>
                <a:gd name="T20" fmla="*/ 230 w 230"/>
                <a:gd name="T21" fmla="*/ 194 h 194"/>
              </a:gdLst>
              <a:ahLst/>
              <a:cxnLst>
                <a:cxn ang="T12">
                  <a:pos x="T0" y="T1"/>
                </a:cxn>
                <a:cxn ang="T13">
                  <a:pos x="T2" y="T3"/>
                </a:cxn>
                <a:cxn ang="T14">
                  <a:pos x="T4" y="T5"/>
                </a:cxn>
                <a:cxn ang="T15">
                  <a:pos x="T6" y="T7"/>
                </a:cxn>
                <a:cxn ang="T16">
                  <a:pos x="T8" y="T9"/>
                </a:cxn>
                <a:cxn ang="T17">
                  <a:pos x="T10" y="T11"/>
                </a:cxn>
              </a:cxnLst>
              <a:rect l="T18" t="T19" r="T20" b="T21"/>
              <a:pathLst>
                <a:path w="230" h="194">
                  <a:moveTo>
                    <a:pt x="100" y="0"/>
                  </a:moveTo>
                  <a:cubicBezTo>
                    <a:pt x="58" y="25"/>
                    <a:pt x="25" y="60"/>
                    <a:pt x="0" y="99"/>
                  </a:cubicBezTo>
                  <a:cubicBezTo>
                    <a:pt x="48" y="157"/>
                    <a:pt x="121" y="194"/>
                    <a:pt x="202" y="194"/>
                  </a:cubicBezTo>
                  <a:cubicBezTo>
                    <a:pt x="211" y="194"/>
                    <a:pt x="221" y="194"/>
                    <a:pt x="230" y="193"/>
                  </a:cubicBezTo>
                  <a:cubicBezTo>
                    <a:pt x="208" y="151"/>
                    <a:pt x="196" y="105"/>
                    <a:pt x="195" y="55"/>
                  </a:cubicBezTo>
                  <a:cubicBezTo>
                    <a:pt x="158" y="53"/>
                    <a:pt x="122" y="33"/>
                    <a:pt x="100" y="0"/>
                  </a:cubicBezTo>
                  <a:close/>
                </a:path>
              </a:pathLst>
            </a:custGeom>
            <a:solidFill>
              <a:schemeClr val="accent3"/>
            </a:solidFill>
            <a:ln w="9525">
              <a:noFill/>
              <a:miter lim="800000"/>
              <a:headEnd/>
              <a:tailEnd/>
            </a:ln>
          </p:spPr>
          <p:txBody>
            <a:bodyPr/>
            <a:lstStyle/>
            <a:p>
              <a:pPr fontAlgn="auto">
                <a:spcBef>
                  <a:spcPts val="0"/>
                </a:spcBef>
                <a:spcAft>
                  <a:spcPts val="0"/>
                </a:spcAft>
                <a:defRPr/>
              </a:pPr>
              <a:endParaRPr lang="en-GB" sz="1000" kern="0" dirty="0">
                <a:solidFill>
                  <a:sysClr val="windowText" lastClr="000000"/>
                </a:solidFill>
                <a:latin typeface="Arial"/>
                <a:cs typeface="+mn-cs"/>
              </a:endParaRPr>
            </a:p>
          </p:txBody>
        </p:sp>
        <p:sp>
          <p:nvSpPr>
            <p:cNvPr id="40" name="Freeform 30"/>
            <p:cNvSpPr>
              <a:spLocks/>
            </p:cNvSpPr>
            <p:nvPr/>
          </p:nvSpPr>
          <p:spPr bwMode="gray">
            <a:xfrm>
              <a:off x="5807402" y="2574417"/>
              <a:ext cx="517198" cy="1725967"/>
            </a:xfrm>
            <a:custGeom>
              <a:avLst/>
              <a:gdLst>
                <a:gd name="T0" fmla="*/ 360468691 w 83"/>
                <a:gd name="T1" fmla="*/ 1127222130 h 276"/>
                <a:gd name="T2" fmla="*/ 247380704 w 83"/>
                <a:gd name="T3" fmla="*/ 1672653146 h 276"/>
                <a:gd name="T4" fmla="*/ 487694910 w 83"/>
                <a:gd name="T5" fmla="*/ 1666592257 h 276"/>
                <a:gd name="T6" fmla="*/ 586647158 w 83"/>
                <a:gd name="T7" fmla="*/ 1127222130 h 276"/>
                <a:gd name="T8" fmla="*/ 120157103 w 83"/>
                <a:gd name="T9" fmla="*/ 0 h 276"/>
                <a:gd name="T10" fmla="*/ 0 w 83"/>
                <a:gd name="T11" fmla="*/ 187870381 h 276"/>
                <a:gd name="T12" fmla="*/ 360468691 w 83"/>
                <a:gd name="T13" fmla="*/ 1127222130 h 276"/>
                <a:gd name="T14" fmla="*/ 0 60000 65536"/>
                <a:gd name="T15" fmla="*/ 0 60000 65536"/>
                <a:gd name="T16" fmla="*/ 0 60000 65536"/>
                <a:gd name="T17" fmla="*/ 0 60000 65536"/>
                <a:gd name="T18" fmla="*/ 0 60000 65536"/>
                <a:gd name="T19" fmla="*/ 0 60000 65536"/>
                <a:gd name="T20" fmla="*/ 0 60000 65536"/>
                <a:gd name="T21" fmla="*/ 0 w 83"/>
                <a:gd name="T22" fmla="*/ 0 h 276"/>
                <a:gd name="T23" fmla="*/ 83 w 83"/>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276">
                  <a:moveTo>
                    <a:pt x="51" y="186"/>
                  </a:moveTo>
                  <a:cubicBezTo>
                    <a:pt x="51" y="217"/>
                    <a:pt x="45" y="248"/>
                    <a:pt x="35" y="276"/>
                  </a:cubicBezTo>
                  <a:cubicBezTo>
                    <a:pt x="46" y="276"/>
                    <a:pt x="58" y="276"/>
                    <a:pt x="69" y="275"/>
                  </a:cubicBezTo>
                  <a:cubicBezTo>
                    <a:pt x="78" y="247"/>
                    <a:pt x="83" y="217"/>
                    <a:pt x="83" y="186"/>
                  </a:cubicBezTo>
                  <a:cubicBezTo>
                    <a:pt x="83" y="115"/>
                    <a:pt x="58" y="51"/>
                    <a:pt x="17" y="0"/>
                  </a:cubicBezTo>
                  <a:cubicBezTo>
                    <a:pt x="12" y="11"/>
                    <a:pt x="6" y="21"/>
                    <a:pt x="0" y="31"/>
                  </a:cubicBezTo>
                  <a:cubicBezTo>
                    <a:pt x="32" y="74"/>
                    <a:pt x="51" y="128"/>
                    <a:pt x="51" y="186"/>
                  </a:cubicBezTo>
                  <a:close/>
                </a:path>
              </a:pathLst>
            </a:custGeom>
            <a:solidFill>
              <a:srgbClr val="968C6D"/>
            </a:solidFill>
            <a:ln w="9525">
              <a:solidFill>
                <a:srgbClr val="FFFFFF"/>
              </a:solidFill>
              <a:round/>
              <a:headEnd/>
              <a:tailEnd/>
            </a:ln>
          </p:spPr>
          <p:txBody>
            <a:bodyPr/>
            <a:lstStyle/>
            <a:p>
              <a:pPr fontAlgn="auto">
                <a:spcBef>
                  <a:spcPts val="0"/>
                </a:spcBef>
                <a:spcAft>
                  <a:spcPts val="0"/>
                </a:spcAft>
                <a:defRPr/>
              </a:pPr>
              <a:endParaRPr lang="en-GB" sz="1000" kern="0" dirty="0">
                <a:solidFill>
                  <a:sysClr val="windowText" lastClr="000000"/>
                </a:solidFill>
                <a:latin typeface="Arial"/>
                <a:cs typeface="+mn-cs"/>
              </a:endParaRPr>
            </a:p>
          </p:txBody>
        </p:sp>
        <p:sp>
          <p:nvSpPr>
            <p:cNvPr id="41" name="Freeform 31"/>
            <p:cNvSpPr>
              <a:spLocks/>
            </p:cNvSpPr>
            <p:nvPr/>
          </p:nvSpPr>
          <p:spPr bwMode="gray">
            <a:xfrm>
              <a:off x="4765563" y="4381037"/>
              <a:ext cx="1439970" cy="1145268"/>
            </a:xfrm>
            <a:custGeom>
              <a:avLst/>
              <a:gdLst>
                <a:gd name="T0" fmla="*/ 1386375638 w 231"/>
                <a:gd name="T1" fmla="*/ 6070462 h 183"/>
                <a:gd name="T2" fmla="*/ 0 w 231"/>
                <a:gd name="T3" fmla="*/ 934722911 h 183"/>
                <a:gd name="T4" fmla="*/ 127319219 w 231"/>
                <a:gd name="T5" fmla="*/ 1110741591 h 183"/>
                <a:gd name="T6" fmla="*/ 1633942515 w 231"/>
                <a:gd name="T7" fmla="*/ 0 h 183"/>
                <a:gd name="T8" fmla="*/ 1386375638 w 231"/>
                <a:gd name="T9" fmla="*/ 6070462 h 183"/>
                <a:gd name="T10" fmla="*/ 0 60000 65536"/>
                <a:gd name="T11" fmla="*/ 0 60000 65536"/>
                <a:gd name="T12" fmla="*/ 0 60000 65536"/>
                <a:gd name="T13" fmla="*/ 0 60000 65536"/>
                <a:gd name="T14" fmla="*/ 0 60000 65536"/>
                <a:gd name="T15" fmla="*/ 0 w 231"/>
                <a:gd name="T16" fmla="*/ 0 h 183"/>
                <a:gd name="T17" fmla="*/ 231 w 231"/>
                <a:gd name="T18" fmla="*/ 183 h 183"/>
              </a:gdLst>
              <a:ahLst/>
              <a:cxnLst>
                <a:cxn ang="T10">
                  <a:pos x="T0" y="T1"/>
                </a:cxn>
                <a:cxn ang="T11">
                  <a:pos x="T2" y="T3"/>
                </a:cxn>
                <a:cxn ang="T12">
                  <a:pos x="T4" y="T5"/>
                </a:cxn>
                <a:cxn ang="T13">
                  <a:pos x="T6" y="T7"/>
                </a:cxn>
                <a:cxn ang="T14">
                  <a:pos x="T8" y="T9"/>
                </a:cxn>
              </a:cxnLst>
              <a:rect l="T15" t="T16" r="T17" b="T18"/>
              <a:pathLst>
                <a:path w="231" h="183">
                  <a:moveTo>
                    <a:pt x="196" y="1"/>
                  </a:moveTo>
                  <a:cubicBezTo>
                    <a:pt x="161" y="80"/>
                    <a:pt x="88" y="139"/>
                    <a:pt x="0" y="154"/>
                  </a:cubicBezTo>
                  <a:cubicBezTo>
                    <a:pt x="6" y="164"/>
                    <a:pt x="12" y="174"/>
                    <a:pt x="18" y="183"/>
                  </a:cubicBezTo>
                  <a:cubicBezTo>
                    <a:pt x="116" y="162"/>
                    <a:pt x="196" y="92"/>
                    <a:pt x="231" y="0"/>
                  </a:cubicBezTo>
                  <a:cubicBezTo>
                    <a:pt x="219" y="1"/>
                    <a:pt x="208" y="1"/>
                    <a:pt x="196" y="1"/>
                  </a:cubicBezTo>
                  <a:close/>
                </a:path>
              </a:pathLst>
            </a:custGeom>
            <a:solidFill>
              <a:srgbClr val="968C6D"/>
            </a:solidFill>
            <a:ln w="9525">
              <a:solidFill>
                <a:srgbClr val="FFFFFF"/>
              </a:solidFill>
              <a:round/>
              <a:headEnd/>
              <a:tailEnd/>
            </a:ln>
          </p:spPr>
          <p:txBody>
            <a:bodyPr/>
            <a:lstStyle/>
            <a:p>
              <a:pPr fontAlgn="auto">
                <a:spcBef>
                  <a:spcPts val="0"/>
                </a:spcBef>
                <a:spcAft>
                  <a:spcPts val="0"/>
                </a:spcAft>
                <a:defRPr/>
              </a:pPr>
              <a:endParaRPr lang="en-GB" sz="1000" kern="0" dirty="0">
                <a:solidFill>
                  <a:sysClr val="windowText" lastClr="000000"/>
                </a:solidFill>
                <a:latin typeface="Arial"/>
                <a:cs typeface="+mn-cs"/>
              </a:endParaRPr>
            </a:p>
          </p:txBody>
        </p:sp>
        <p:sp>
          <p:nvSpPr>
            <p:cNvPr id="42" name="Freeform 32"/>
            <p:cNvSpPr>
              <a:spLocks/>
            </p:cNvSpPr>
            <p:nvPr/>
          </p:nvSpPr>
          <p:spPr bwMode="gray">
            <a:xfrm>
              <a:off x="3135828" y="4768170"/>
              <a:ext cx="1648338" cy="794430"/>
            </a:xfrm>
            <a:custGeom>
              <a:avLst/>
              <a:gdLst>
                <a:gd name="T0" fmla="*/ 1546973896 w 264"/>
                <a:gd name="T1" fmla="*/ 576073261 h 127"/>
                <a:gd name="T2" fmla="*/ 113539508 w 264"/>
                <a:gd name="T3" fmla="*/ 0 h 127"/>
                <a:gd name="T4" fmla="*/ 0 w 264"/>
                <a:gd name="T5" fmla="*/ 181917512 h 127"/>
                <a:gd name="T6" fmla="*/ 1546973896 w 264"/>
                <a:gd name="T7" fmla="*/ 770118679 h 127"/>
                <a:gd name="T8" fmla="*/ 1873399196 w 264"/>
                <a:gd name="T9" fmla="*/ 751925704 h 127"/>
                <a:gd name="T10" fmla="*/ 1745666631 w 264"/>
                <a:gd name="T11" fmla="*/ 570008116 h 127"/>
                <a:gd name="T12" fmla="*/ 1546973896 w 264"/>
                <a:gd name="T13" fmla="*/ 576073261 h 127"/>
                <a:gd name="T14" fmla="*/ 0 60000 65536"/>
                <a:gd name="T15" fmla="*/ 0 60000 65536"/>
                <a:gd name="T16" fmla="*/ 0 60000 65536"/>
                <a:gd name="T17" fmla="*/ 0 60000 65536"/>
                <a:gd name="T18" fmla="*/ 0 60000 65536"/>
                <a:gd name="T19" fmla="*/ 0 60000 65536"/>
                <a:gd name="T20" fmla="*/ 0 60000 65536"/>
                <a:gd name="T21" fmla="*/ 0 w 264"/>
                <a:gd name="T22" fmla="*/ 0 h 127"/>
                <a:gd name="T23" fmla="*/ 264 w 264"/>
                <a:gd name="T24" fmla="*/ 127 h 1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127">
                  <a:moveTo>
                    <a:pt x="218" y="95"/>
                  </a:moveTo>
                  <a:cubicBezTo>
                    <a:pt x="137" y="95"/>
                    <a:pt x="64" y="58"/>
                    <a:pt x="16" y="0"/>
                  </a:cubicBezTo>
                  <a:cubicBezTo>
                    <a:pt x="10" y="10"/>
                    <a:pt x="5" y="20"/>
                    <a:pt x="0" y="30"/>
                  </a:cubicBezTo>
                  <a:cubicBezTo>
                    <a:pt x="54" y="90"/>
                    <a:pt x="131" y="127"/>
                    <a:pt x="218" y="127"/>
                  </a:cubicBezTo>
                  <a:cubicBezTo>
                    <a:pt x="234" y="127"/>
                    <a:pt x="249" y="126"/>
                    <a:pt x="264" y="124"/>
                  </a:cubicBezTo>
                  <a:cubicBezTo>
                    <a:pt x="257" y="114"/>
                    <a:pt x="251" y="104"/>
                    <a:pt x="246" y="94"/>
                  </a:cubicBezTo>
                  <a:cubicBezTo>
                    <a:pt x="237" y="95"/>
                    <a:pt x="227" y="95"/>
                    <a:pt x="218" y="95"/>
                  </a:cubicBezTo>
                  <a:close/>
                </a:path>
              </a:pathLst>
            </a:custGeom>
            <a:solidFill>
              <a:srgbClr val="968C6D"/>
            </a:solidFill>
            <a:ln w="9525">
              <a:solidFill>
                <a:srgbClr val="FFFFFF"/>
              </a:solidFill>
              <a:round/>
              <a:headEnd/>
              <a:tailEnd/>
            </a:ln>
          </p:spPr>
          <p:txBody>
            <a:bodyPr/>
            <a:lstStyle/>
            <a:p>
              <a:pPr fontAlgn="auto">
                <a:spcBef>
                  <a:spcPts val="0"/>
                </a:spcBef>
                <a:spcAft>
                  <a:spcPts val="0"/>
                </a:spcAft>
                <a:defRPr/>
              </a:pPr>
              <a:endParaRPr lang="en-GB" sz="1000" kern="0" dirty="0">
                <a:solidFill>
                  <a:sysClr val="windowText" lastClr="000000"/>
                </a:solidFill>
                <a:latin typeface="Arial"/>
                <a:cs typeface="+mn-cs"/>
              </a:endParaRPr>
            </a:p>
          </p:txBody>
        </p:sp>
        <p:sp>
          <p:nvSpPr>
            <p:cNvPr id="43" name="Freeform 33"/>
            <p:cNvSpPr>
              <a:spLocks/>
            </p:cNvSpPr>
            <p:nvPr/>
          </p:nvSpPr>
          <p:spPr bwMode="gray">
            <a:xfrm>
              <a:off x="4214876" y="1905000"/>
              <a:ext cx="1633454" cy="790396"/>
            </a:xfrm>
            <a:custGeom>
              <a:avLst/>
              <a:gdLst>
                <a:gd name="T0" fmla="*/ 318395620 w 262"/>
                <a:gd name="T1" fmla="*/ 195140469 h 126"/>
                <a:gd name="T2" fmla="*/ 1733480678 w 262"/>
                <a:gd name="T3" fmla="*/ 768367761 h 126"/>
                <a:gd name="T4" fmla="*/ 1853764442 w 262"/>
                <a:gd name="T5" fmla="*/ 579324272 h 126"/>
                <a:gd name="T6" fmla="*/ 318395620 w 262"/>
                <a:gd name="T7" fmla="*/ 0 h 126"/>
                <a:gd name="T8" fmla="*/ 0 w 262"/>
                <a:gd name="T9" fmla="*/ 18293645 h 126"/>
                <a:gd name="T10" fmla="*/ 127356660 w 262"/>
                <a:gd name="T11" fmla="*/ 201239995 h 126"/>
                <a:gd name="T12" fmla="*/ 318395620 w 262"/>
                <a:gd name="T13" fmla="*/ 195140469 h 126"/>
                <a:gd name="T14" fmla="*/ 0 60000 65536"/>
                <a:gd name="T15" fmla="*/ 0 60000 65536"/>
                <a:gd name="T16" fmla="*/ 0 60000 65536"/>
                <a:gd name="T17" fmla="*/ 0 60000 65536"/>
                <a:gd name="T18" fmla="*/ 0 60000 65536"/>
                <a:gd name="T19" fmla="*/ 0 60000 65536"/>
                <a:gd name="T20" fmla="*/ 0 60000 65536"/>
                <a:gd name="T21" fmla="*/ 0 w 262"/>
                <a:gd name="T22" fmla="*/ 0 h 126"/>
                <a:gd name="T23" fmla="*/ 262 w 262"/>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2" h="126">
                  <a:moveTo>
                    <a:pt x="45" y="32"/>
                  </a:moveTo>
                  <a:cubicBezTo>
                    <a:pt x="126" y="32"/>
                    <a:pt x="198" y="68"/>
                    <a:pt x="245" y="126"/>
                  </a:cubicBezTo>
                  <a:cubicBezTo>
                    <a:pt x="251" y="116"/>
                    <a:pt x="257" y="106"/>
                    <a:pt x="262" y="95"/>
                  </a:cubicBezTo>
                  <a:cubicBezTo>
                    <a:pt x="208" y="37"/>
                    <a:pt x="131" y="0"/>
                    <a:pt x="45" y="0"/>
                  </a:cubicBezTo>
                  <a:cubicBezTo>
                    <a:pt x="30" y="0"/>
                    <a:pt x="15" y="1"/>
                    <a:pt x="0" y="3"/>
                  </a:cubicBezTo>
                  <a:cubicBezTo>
                    <a:pt x="6" y="13"/>
                    <a:pt x="12" y="23"/>
                    <a:pt x="18" y="33"/>
                  </a:cubicBezTo>
                  <a:cubicBezTo>
                    <a:pt x="27" y="32"/>
                    <a:pt x="36" y="32"/>
                    <a:pt x="45" y="32"/>
                  </a:cubicBezTo>
                  <a:close/>
                </a:path>
              </a:pathLst>
            </a:custGeom>
            <a:solidFill>
              <a:srgbClr val="968C6D"/>
            </a:solidFill>
            <a:ln w="9525">
              <a:solidFill>
                <a:srgbClr val="FFFFFF"/>
              </a:solidFill>
              <a:round/>
              <a:headEnd/>
              <a:tailEnd/>
            </a:ln>
          </p:spPr>
          <p:txBody>
            <a:bodyPr/>
            <a:lstStyle/>
            <a:p>
              <a:pPr fontAlgn="auto">
                <a:spcBef>
                  <a:spcPts val="0"/>
                </a:spcBef>
                <a:spcAft>
                  <a:spcPts val="0"/>
                </a:spcAft>
                <a:defRPr/>
              </a:pPr>
              <a:endParaRPr lang="en-GB" sz="1000" kern="0" dirty="0">
                <a:solidFill>
                  <a:sysClr val="windowText" lastClr="000000"/>
                </a:solidFill>
                <a:latin typeface="Arial"/>
                <a:cs typeface="+mn-cs"/>
              </a:endParaRPr>
            </a:p>
          </p:txBody>
        </p:sp>
        <p:sp>
          <p:nvSpPr>
            <p:cNvPr id="44" name="Freeform 34"/>
            <p:cNvSpPr>
              <a:spLocks/>
            </p:cNvSpPr>
            <p:nvPr/>
          </p:nvSpPr>
          <p:spPr bwMode="gray">
            <a:xfrm>
              <a:off x="2793509" y="1941295"/>
              <a:ext cx="1443692" cy="1133169"/>
            </a:xfrm>
            <a:custGeom>
              <a:avLst/>
              <a:gdLst>
                <a:gd name="T0" fmla="*/ 248849150 w 231"/>
                <a:gd name="T1" fmla="*/ 1099412156 h 181"/>
                <a:gd name="T2" fmla="*/ 1642400243 w 231"/>
                <a:gd name="T3" fmla="*/ 176147698 h 181"/>
                <a:gd name="T4" fmla="*/ 1507309912 w 231"/>
                <a:gd name="T5" fmla="*/ 0 h 181"/>
                <a:gd name="T6" fmla="*/ 0 w 231"/>
                <a:gd name="T7" fmla="*/ 1099412156 h 181"/>
                <a:gd name="T8" fmla="*/ 248849150 w 231"/>
                <a:gd name="T9" fmla="*/ 1099412156 h 181"/>
                <a:gd name="T10" fmla="*/ 0 60000 65536"/>
                <a:gd name="T11" fmla="*/ 0 60000 65536"/>
                <a:gd name="T12" fmla="*/ 0 60000 65536"/>
                <a:gd name="T13" fmla="*/ 0 60000 65536"/>
                <a:gd name="T14" fmla="*/ 0 60000 65536"/>
                <a:gd name="T15" fmla="*/ 0 w 231"/>
                <a:gd name="T16" fmla="*/ 0 h 181"/>
                <a:gd name="T17" fmla="*/ 231 w 231"/>
                <a:gd name="T18" fmla="*/ 181 h 181"/>
              </a:gdLst>
              <a:ahLst/>
              <a:cxnLst>
                <a:cxn ang="T10">
                  <a:pos x="T0" y="T1"/>
                </a:cxn>
                <a:cxn ang="T11">
                  <a:pos x="T2" y="T3"/>
                </a:cxn>
                <a:cxn ang="T12">
                  <a:pos x="T4" y="T5"/>
                </a:cxn>
                <a:cxn ang="T13">
                  <a:pos x="T6" y="T7"/>
                </a:cxn>
                <a:cxn ang="T14">
                  <a:pos x="T8" y="T9"/>
                </a:cxn>
              </a:cxnLst>
              <a:rect l="T15" t="T16" r="T17" b="T18"/>
              <a:pathLst>
                <a:path w="231" h="181">
                  <a:moveTo>
                    <a:pt x="35" y="181"/>
                  </a:moveTo>
                  <a:cubicBezTo>
                    <a:pt x="70" y="102"/>
                    <a:pt x="143" y="44"/>
                    <a:pt x="231" y="29"/>
                  </a:cubicBezTo>
                  <a:cubicBezTo>
                    <a:pt x="225" y="19"/>
                    <a:pt x="219" y="9"/>
                    <a:pt x="212" y="0"/>
                  </a:cubicBezTo>
                  <a:cubicBezTo>
                    <a:pt x="115" y="21"/>
                    <a:pt x="35" y="90"/>
                    <a:pt x="0" y="181"/>
                  </a:cubicBezTo>
                  <a:cubicBezTo>
                    <a:pt x="11" y="180"/>
                    <a:pt x="23" y="180"/>
                    <a:pt x="35" y="181"/>
                  </a:cubicBezTo>
                  <a:close/>
                </a:path>
              </a:pathLst>
            </a:custGeom>
            <a:solidFill>
              <a:srgbClr val="968C6D"/>
            </a:solidFill>
            <a:ln w="9525">
              <a:solidFill>
                <a:srgbClr val="FFFFFF"/>
              </a:solidFill>
              <a:round/>
              <a:headEnd/>
              <a:tailEnd/>
            </a:ln>
          </p:spPr>
          <p:txBody>
            <a:bodyPr/>
            <a:lstStyle/>
            <a:p>
              <a:pPr fontAlgn="auto">
                <a:spcBef>
                  <a:spcPts val="0"/>
                </a:spcBef>
                <a:spcAft>
                  <a:spcPts val="0"/>
                </a:spcAft>
                <a:defRPr/>
              </a:pPr>
              <a:endParaRPr lang="en-GB" sz="1000" kern="0" dirty="0">
                <a:solidFill>
                  <a:sysClr val="windowText" lastClr="000000"/>
                </a:solidFill>
                <a:latin typeface="Arial"/>
                <a:cs typeface="+mn-cs"/>
              </a:endParaRPr>
            </a:p>
          </p:txBody>
        </p:sp>
        <p:sp>
          <p:nvSpPr>
            <p:cNvPr id="45" name="Freeform 35"/>
            <p:cNvSpPr>
              <a:spLocks/>
            </p:cNvSpPr>
            <p:nvPr/>
          </p:nvSpPr>
          <p:spPr bwMode="gray">
            <a:xfrm>
              <a:off x="2667000" y="3163182"/>
              <a:ext cx="513478" cy="1717902"/>
            </a:xfrm>
            <a:custGeom>
              <a:avLst/>
              <a:gdLst>
                <a:gd name="T0" fmla="*/ 228407059 w 82"/>
                <a:gd name="T1" fmla="*/ 556377497 h 275"/>
                <a:gd name="T2" fmla="*/ 349747848 w 82"/>
                <a:gd name="T3" fmla="*/ 0 h 275"/>
                <a:gd name="T4" fmla="*/ 107066229 w 82"/>
                <a:gd name="T5" fmla="*/ 6047128 h 275"/>
                <a:gd name="T6" fmla="*/ 0 w 82"/>
                <a:gd name="T7" fmla="*/ 556377497 h 275"/>
                <a:gd name="T8" fmla="*/ 463950083 w 82"/>
                <a:gd name="T9" fmla="*/ 1663083061 h 275"/>
                <a:gd name="T10" fmla="*/ 585290871 w 82"/>
                <a:gd name="T11" fmla="*/ 1481654543 h 275"/>
                <a:gd name="T12" fmla="*/ 228407059 w 82"/>
                <a:gd name="T13" fmla="*/ 556377497 h 275"/>
                <a:gd name="T14" fmla="*/ 0 60000 65536"/>
                <a:gd name="T15" fmla="*/ 0 60000 65536"/>
                <a:gd name="T16" fmla="*/ 0 60000 65536"/>
                <a:gd name="T17" fmla="*/ 0 60000 65536"/>
                <a:gd name="T18" fmla="*/ 0 60000 65536"/>
                <a:gd name="T19" fmla="*/ 0 60000 65536"/>
                <a:gd name="T20" fmla="*/ 0 60000 65536"/>
                <a:gd name="T21" fmla="*/ 0 w 82"/>
                <a:gd name="T22" fmla="*/ 0 h 275"/>
                <a:gd name="T23" fmla="*/ 82 w 82"/>
                <a:gd name="T24" fmla="*/ 275 h 2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 h="275">
                  <a:moveTo>
                    <a:pt x="32" y="92"/>
                  </a:moveTo>
                  <a:cubicBezTo>
                    <a:pt x="32" y="59"/>
                    <a:pt x="38" y="28"/>
                    <a:pt x="49" y="0"/>
                  </a:cubicBezTo>
                  <a:cubicBezTo>
                    <a:pt x="37" y="0"/>
                    <a:pt x="26" y="0"/>
                    <a:pt x="15" y="1"/>
                  </a:cubicBezTo>
                  <a:cubicBezTo>
                    <a:pt x="5" y="29"/>
                    <a:pt x="0" y="60"/>
                    <a:pt x="0" y="92"/>
                  </a:cubicBezTo>
                  <a:cubicBezTo>
                    <a:pt x="0" y="161"/>
                    <a:pt x="24" y="225"/>
                    <a:pt x="65" y="275"/>
                  </a:cubicBezTo>
                  <a:cubicBezTo>
                    <a:pt x="70" y="265"/>
                    <a:pt x="76" y="255"/>
                    <a:pt x="82" y="245"/>
                  </a:cubicBezTo>
                  <a:cubicBezTo>
                    <a:pt x="51" y="202"/>
                    <a:pt x="32" y="149"/>
                    <a:pt x="32" y="92"/>
                  </a:cubicBezTo>
                  <a:close/>
                </a:path>
              </a:pathLst>
            </a:custGeom>
            <a:solidFill>
              <a:srgbClr val="968C6D"/>
            </a:solidFill>
            <a:ln w="9525">
              <a:solidFill>
                <a:srgbClr val="FFFFFF"/>
              </a:solidFill>
              <a:round/>
              <a:headEnd/>
              <a:tailEnd/>
            </a:ln>
          </p:spPr>
          <p:txBody>
            <a:bodyPr/>
            <a:lstStyle/>
            <a:p>
              <a:pPr fontAlgn="auto">
                <a:spcBef>
                  <a:spcPts val="0"/>
                </a:spcBef>
                <a:spcAft>
                  <a:spcPts val="0"/>
                </a:spcAft>
                <a:defRPr/>
              </a:pPr>
              <a:endParaRPr lang="en-GB" sz="1000" kern="0" dirty="0">
                <a:solidFill>
                  <a:sysClr val="windowText" lastClr="000000"/>
                </a:solidFill>
                <a:latin typeface="Arial"/>
                <a:cs typeface="+mn-cs"/>
              </a:endParaRPr>
            </a:p>
          </p:txBody>
        </p:sp>
        <p:sp>
          <p:nvSpPr>
            <p:cNvPr id="46" name="Oval 36"/>
            <p:cNvSpPr>
              <a:spLocks noChangeArrowheads="1"/>
            </p:cNvSpPr>
            <p:nvPr/>
          </p:nvSpPr>
          <p:spPr bwMode="gray">
            <a:xfrm>
              <a:off x="3831627" y="3066398"/>
              <a:ext cx="1332066" cy="1330769"/>
            </a:xfrm>
            <a:prstGeom prst="ellipse">
              <a:avLst/>
            </a:prstGeom>
            <a:solidFill>
              <a:srgbClr val="968C6D"/>
            </a:solidFill>
            <a:ln w="3175">
              <a:noFill/>
              <a:miter lim="800000"/>
              <a:headEnd/>
              <a:tailEnd/>
            </a:ln>
          </p:spPr>
          <p:txBody>
            <a:bodyPr lIns="0" tIns="0" rIns="0" bIns="0" anchor="ctr" anchorCtr="1"/>
            <a:lstStyle/>
            <a:p>
              <a:pPr algn="ctr" defTabSz="801688" fontAlgn="auto">
                <a:spcBef>
                  <a:spcPts val="0"/>
                </a:spcBef>
                <a:spcAft>
                  <a:spcPts val="0"/>
                </a:spcAft>
              </a:pPr>
              <a:endParaRPr lang="en-US" sz="1000" b="1" dirty="0">
                <a:solidFill>
                  <a:srgbClr val="000000"/>
                </a:solidFill>
                <a:latin typeface="Georgia"/>
              </a:endParaRPr>
            </a:p>
          </p:txBody>
        </p:sp>
        <p:sp>
          <p:nvSpPr>
            <p:cNvPr id="47" name="Rectangle 46"/>
            <p:cNvSpPr/>
            <p:nvPr/>
          </p:nvSpPr>
          <p:spPr>
            <a:xfrm>
              <a:off x="4580339" y="2612407"/>
              <a:ext cx="1022016" cy="148207"/>
            </a:xfrm>
            <a:prstGeom prst="rect">
              <a:avLst/>
            </a:prstGeom>
            <a:noFill/>
            <a:ln w="25400">
              <a:noFill/>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fontAlgn="auto">
                <a:spcBef>
                  <a:spcPts val="0"/>
                </a:spcBef>
                <a:spcAft>
                  <a:spcPts val="0"/>
                </a:spcAft>
              </a:pPr>
              <a:r>
                <a:rPr lang="en-GB" sz="1000" b="1" dirty="0">
                  <a:solidFill>
                    <a:srgbClr val="FFFFFF"/>
                  </a:solidFill>
                  <a:latin typeface="Georgia"/>
                  <a:cs typeface="+mn-cs"/>
                </a:rPr>
                <a:t>Governance</a:t>
              </a:r>
            </a:p>
          </p:txBody>
        </p:sp>
        <p:sp>
          <p:nvSpPr>
            <p:cNvPr id="48" name="Rectangle 47"/>
            <p:cNvSpPr/>
            <p:nvPr/>
          </p:nvSpPr>
          <p:spPr>
            <a:xfrm>
              <a:off x="4690442" y="4528455"/>
              <a:ext cx="961764" cy="296414"/>
            </a:xfrm>
            <a:prstGeom prst="rect">
              <a:avLst/>
            </a:prstGeom>
            <a:noFill/>
            <a:ln w="25400">
              <a:noFill/>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fontAlgn="auto">
                <a:spcBef>
                  <a:spcPts val="0"/>
                </a:spcBef>
                <a:spcAft>
                  <a:spcPts val="0"/>
                </a:spcAft>
              </a:pPr>
              <a:r>
                <a:rPr lang="en-GB" sz="1000" b="1" dirty="0">
                  <a:solidFill>
                    <a:srgbClr val="FFFFFF"/>
                  </a:solidFill>
                  <a:latin typeface="Georgia"/>
                  <a:cs typeface="+mn-cs"/>
                </a:rPr>
                <a:t>Embedding: </a:t>
              </a:r>
            </a:p>
            <a:p>
              <a:pPr algn="ctr" fontAlgn="auto">
                <a:spcBef>
                  <a:spcPts val="0"/>
                </a:spcBef>
                <a:spcAft>
                  <a:spcPts val="0"/>
                </a:spcAft>
              </a:pPr>
              <a:r>
                <a:rPr lang="en-GB" sz="1000" b="1" dirty="0">
                  <a:solidFill>
                    <a:srgbClr val="FFFFFF"/>
                  </a:solidFill>
                  <a:latin typeface="Georgia"/>
                  <a:cs typeface="+mn-cs"/>
                </a:rPr>
                <a:t>Due diligence</a:t>
              </a:r>
            </a:p>
          </p:txBody>
        </p:sp>
        <p:sp>
          <p:nvSpPr>
            <p:cNvPr id="53" name="Rectangle 52"/>
            <p:cNvSpPr/>
            <p:nvPr/>
          </p:nvSpPr>
          <p:spPr>
            <a:xfrm>
              <a:off x="3404048" y="4514005"/>
              <a:ext cx="1071204" cy="444621"/>
            </a:xfrm>
            <a:prstGeom prst="rect">
              <a:avLst/>
            </a:prstGeom>
            <a:noFill/>
            <a:ln w="25400">
              <a:noFill/>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fontAlgn="auto">
                <a:spcBef>
                  <a:spcPts val="0"/>
                </a:spcBef>
                <a:spcAft>
                  <a:spcPts val="0"/>
                </a:spcAft>
              </a:pPr>
              <a:r>
                <a:rPr lang="en-GB" sz="1000" b="1" dirty="0">
                  <a:solidFill>
                    <a:srgbClr val="FFFFFF"/>
                  </a:solidFill>
                  <a:latin typeface="Georgia"/>
                  <a:cs typeface="+mn-cs"/>
                </a:rPr>
                <a:t>Embedding: Grievance and remediation</a:t>
              </a:r>
            </a:p>
          </p:txBody>
        </p:sp>
        <p:sp>
          <p:nvSpPr>
            <p:cNvPr id="56" name="Rectangle 55"/>
            <p:cNvSpPr/>
            <p:nvPr/>
          </p:nvSpPr>
          <p:spPr>
            <a:xfrm>
              <a:off x="3358249" y="2583946"/>
              <a:ext cx="958487" cy="296414"/>
            </a:xfrm>
            <a:prstGeom prst="rect">
              <a:avLst/>
            </a:prstGeom>
            <a:noFill/>
            <a:ln w="25400">
              <a:noFill/>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fontAlgn="auto">
                <a:spcBef>
                  <a:spcPts val="0"/>
                </a:spcBef>
                <a:spcAft>
                  <a:spcPts val="0"/>
                </a:spcAft>
              </a:pPr>
              <a:r>
                <a:rPr lang="en-GB" sz="1000" b="1" dirty="0">
                  <a:solidFill>
                    <a:srgbClr val="FFFFFF"/>
                  </a:solidFill>
                  <a:latin typeface="Georgia"/>
                  <a:cs typeface="+mn-cs"/>
                </a:rPr>
                <a:t>Monitoring </a:t>
              </a:r>
              <a:br>
                <a:rPr lang="en-GB" sz="1000" b="1" dirty="0">
                  <a:solidFill>
                    <a:srgbClr val="FFFFFF"/>
                  </a:solidFill>
                  <a:latin typeface="Georgia"/>
                  <a:cs typeface="+mn-cs"/>
                </a:rPr>
              </a:br>
              <a:r>
                <a:rPr lang="en-GB" sz="1000" b="1" dirty="0">
                  <a:solidFill>
                    <a:srgbClr val="FFFFFF"/>
                  </a:solidFill>
                  <a:latin typeface="Georgia"/>
                  <a:cs typeface="+mn-cs"/>
                </a:rPr>
                <a:t>and reporting</a:t>
              </a:r>
            </a:p>
          </p:txBody>
        </p:sp>
        <p:sp>
          <p:nvSpPr>
            <p:cNvPr id="57" name="Rectangle 56"/>
            <p:cNvSpPr/>
            <p:nvPr/>
          </p:nvSpPr>
          <p:spPr>
            <a:xfrm>
              <a:off x="5269842" y="3532750"/>
              <a:ext cx="851642" cy="296414"/>
            </a:xfrm>
            <a:prstGeom prst="rect">
              <a:avLst/>
            </a:prstGeom>
            <a:noFill/>
            <a:ln w="25400">
              <a:noFill/>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fontAlgn="auto">
                <a:spcBef>
                  <a:spcPts val="0"/>
                </a:spcBef>
                <a:spcAft>
                  <a:spcPts val="0"/>
                </a:spcAft>
              </a:pPr>
              <a:r>
                <a:rPr lang="en-GB" sz="1000" b="1" dirty="0">
                  <a:solidFill>
                    <a:srgbClr val="FFFFFF"/>
                  </a:solidFill>
                  <a:latin typeface="Georgia"/>
                  <a:cs typeface="+mn-cs"/>
                </a:rPr>
                <a:t>Risk assessment</a:t>
              </a:r>
            </a:p>
          </p:txBody>
        </p:sp>
        <p:sp>
          <p:nvSpPr>
            <p:cNvPr id="3" name="TextBox 2"/>
            <p:cNvSpPr txBox="1"/>
            <p:nvPr/>
          </p:nvSpPr>
          <p:spPr>
            <a:xfrm>
              <a:off x="3929977" y="3489409"/>
              <a:ext cx="1149903" cy="642246"/>
            </a:xfrm>
            <a:prstGeom prst="rect">
              <a:avLst/>
            </a:prstGeom>
            <a:noFill/>
          </p:spPr>
          <p:txBody>
            <a:bodyPr vert="horz" wrap="square" lIns="0" tIns="0" rIns="0" bIns="0" rtlCol="0">
              <a:noAutofit/>
            </a:bodyPr>
            <a:lstStyle/>
            <a:p>
              <a:pPr indent="-274320" algn="ctr" fontAlgn="auto">
                <a:spcBef>
                  <a:spcPts val="0"/>
                </a:spcBef>
                <a:spcAft>
                  <a:spcPts val="900"/>
                </a:spcAft>
              </a:pPr>
              <a:r>
                <a:rPr lang="en-US" sz="1000" b="1" dirty="0">
                  <a:solidFill>
                    <a:srgbClr val="FFFFFF"/>
                  </a:solidFill>
                  <a:latin typeface="Georgia"/>
                </a:rPr>
                <a:t>A comprehensive approach to modern </a:t>
              </a:r>
              <a:br>
                <a:rPr lang="en-US" sz="1000" b="1" dirty="0">
                  <a:solidFill>
                    <a:srgbClr val="FFFFFF"/>
                  </a:solidFill>
                  <a:latin typeface="Georgia"/>
                </a:rPr>
              </a:br>
              <a:r>
                <a:rPr lang="en-US" sz="1000" b="1" dirty="0">
                  <a:solidFill>
                    <a:srgbClr val="FFFFFF"/>
                  </a:solidFill>
                  <a:latin typeface="Georgia"/>
                </a:rPr>
                <a:t>slavery risks</a:t>
              </a:r>
            </a:p>
          </p:txBody>
        </p:sp>
      </p:grpSp>
      <p:sp>
        <p:nvSpPr>
          <p:cNvPr id="71" name="Rectangle 70"/>
          <p:cNvSpPr/>
          <p:nvPr/>
        </p:nvSpPr>
        <p:spPr bwMode="ltGray">
          <a:xfrm>
            <a:off x="6775704" y="1612900"/>
            <a:ext cx="1834896" cy="1032459"/>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marL="171450" indent="-171450" fontAlgn="auto">
              <a:spcBef>
                <a:spcPts val="0"/>
              </a:spcBef>
              <a:spcAft>
                <a:spcPts val="300"/>
              </a:spcAft>
              <a:buFont typeface="Arial" panose="020B0604020202020204" pitchFamily="34" charset="0"/>
              <a:buChar char="•"/>
            </a:pPr>
            <a:r>
              <a:rPr lang="en-US" sz="1000" dirty="0">
                <a:solidFill>
                  <a:srgbClr val="000000"/>
                </a:solidFill>
                <a:latin typeface="Georgia" pitchFamily="18" charset="0"/>
              </a:rPr>
              <a:t>Policy</a:t>
            </a:r>
          </a:p>
          <a:p>
            <a:pPr marL="171450" indent="-171450" fontAlgn="auto">
              <a:spcBef>
                <a:spcPts val="0"/>
              </a:spcBef>
              <a:spcAft>
                <a:spcPts val="300"/>
              </a:spcAft>
              <a:buFont typeface="Arial" panose="020B0604020202020204" pitchFamily="34" charset="0"/>
              <a:buChar char="•"/>
            </a:pPr>
            <a:r>
              <a:rPr lang="en-US" sz="1000" dirty="0">
                <a:solidFill>
                  <a:srgbClr val="000000"/>
                </a:solidFill>
                <a:latin typeface="Georgia" pitchFamily="18" charset="0"/>
              </a:rPr>
              <a:t>Assigned responsibilities</a:t>
            </a:r>
          </a:p>
          <a:p>
            <a:pPr marL="171450" indent="-171450" fontAlgn="auto">
              <a:spcBef>
                <a:spcPts val="0"/>
              </a:spcBef>
              <a:spcAft>
                <a:spcPts val="300"/>
              </a:spcAft>
              <a:buFont typeface="Arial" panose="020B0604020202020204" pitchFamily="34" charset="0"/>
              <a:buChar char="•"/>
            </a:pPr>
            <a:r>
              <a:rPr lang="en-US" sz="1000" dirty="0">
                <a:solidFill>
                  <a:srgbClr val="000000"/>
                </a:solidFill>
                <a:latin typeface="Georgia" pitchFamily="18" charset="0"/>
              </a:rPr>
              <a:t>Communication of governance arrangements</a:t>
            </a:r>
          </a:p>
        </p:txBody>
      </p:sp>
      <p:sp>
        <p:nvSpPr>
          <p:cNvPr id="72" name="Rectangle 71"/>
          <p:cNvSpPr/>
          <p:nvPr/>
        </p:nvSpPr>
        <p:spPr bwMode="ltGray">
          <a:xfrm>
            <a:off x="533400" y="3376321"/>
            <a:ext cx="1837944" cy="1032459"/>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marL="171450" indent="-171450" fontAlgn="auto">
              <a:spcBef>
                <a:spcPts val="0"/>
              </a:spcBef>
              <a:spcAft>
                <a:spcPts val="300"/>
              </a:spcAft>
              <a:buFont typeface="Arial" panose="020B0604020202020204" pitchFamily="34" charset="0"/>
              <a:buChar char="•"/>
            </a:pPr>
            <a:r>
              <a:rPr lang="en-US" sz="1000" dirty="0">
                <a:solidFill>
                  <a:srgbClr val="000000"/>
                </a:solidFill>
                <a:latin typeface="Georgia" pitchFamily="18" charset="0"/>
              </a:rPr>
              <a:t>Training of own employees </a:t>
            </a:r>
          </a:p>
          <a:p>
            <a:pPr marL="171450" indent="-171450" fontAlgn="auto">
              <a:spcBef>
                <a:spcPts val="0"/>
              </a:spcBef>
              <a:spcAft>
                <a:spcPts val="300"/>
              </a:spcAft>
              <a:buFont typeface="Arial" panose="020B0604020202020204" pitchFamily="34" charset="0"/>
              <a:buChar char="•"/>
            </a:pPr>
            <a:r>
              <a:rPr lang="en-US" sz="1000" dirty="0">
                <a:solidFill>
                  <a:srgbClr val="000000"/>
                </a:solidFill>
                <a:latin typeface="Georgia" pitchFamily="18" charset="0"/>
              </a:rPr>
              <a:t>Training of suppliers’ staff</a:t>
            </a:r>
          </a:p>
        </p:txBody>
      </p:sp>
      <p:sp>
        <p:nvSpPr>
          <p:cNvPr id="73" name="Rectangle 72"/>
          <p:cNvSpPr/>
          <p:nvPr/>
        </p:nvSpPr>
        <p:spPr bwMode="ltGray">
          <a:xfrm>
            <a:off x="6775704" y="3376321"/>
            <a:ext cx="1834896" cy="1032459"/>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marL="171450" indent="-171450" fontAlgn="auto">
              <a:spcBef>
                <a:spcPts val="0"/>
              </a:spcBef>
              <a:spcAft>
                <a:spcPts val="300"/>
              </a:spcAft>
              <a:buFont typeface="Arial" panose="020B0604020202020204" pitchFamily="34" charset="0"/>
              <a:buChar char="•"/>
            </a:pPr>
            <a:r>
              <a:rPr lang="en-US" sz="1000" dirty="0">
                <a:solidFill>
                  <a:srgbClr val="000000"/>
                </a:solidFill>
                <a:latin typeface="Georgia" pitchFamily="18" charset="0"/>
              </a:rPr>
              <a:t>High-level risk assessment </a:t>
            </a:r>
          </a:p>
          <a:p>
            <a:pPr marL="171450" indent="-171450" fontAlgn="auto">
              <a:spcBef>
                <a:spcPts val="0"/>
              </a:spcBef>
              <a:spcAft>
                <a:spcPts val="300"/>
              </a:spcAft>
              <a:buFont typeface="Arial" panose="020B0604020202020204" pitchFamily="34" charset="0"/>
              <a:buChar char="•"/>
            </a:pPr>
            <a:r>
              <a:rPr lang="en-US" sz="1000" dirty="0">
                <a:solidFill>
                  <a:srgbClr val="000000"/>
                </a:solidFill>
                <a:latin typeface="Georgia" pitchFamily="18" charset="0"/>
              </a:rPr>
              <a:t>Risk validation</a:t>
            </a:r>
          </a:p>
          <a:p>
            <a:pPr marL="171450" indent="-171450" fontAlgn="auto">
              <a:spcBef>
                <a:spcPts val="0"/>
              </a:spcBef>
              <a:spcAft>
                <a:spcPts val="300"/>
              </a:spcAft>
              <a:buFont typeface="Arial" panose="020B0604020202020204" pitchFamily="34" charset="0"/>
              <a:buChar char="•"/>
            </a:pPr>
            <a:r>
              <a:rPr lang="en-US" sz="1000" dirty="0">
                <a:solidFill>
                  <a:srgbClr val="000000"/>
                </a:solidFill>
                <a:latin typeface="Georgia" pitchFamily="18" charset="0"/>
              </a:rPr>
              <a:t>Stakeholder engagement</a:t>
            </a:r>
          </a:p>
        </p:txBody>
      </p:sp>
      <p:sp>
        <p:nvSpPr>
          <p:cNvPr id="74" name="Rectangle 73"/>
          <p:cNvSpPr/>
          <p:nvPr/>
        </p:nvSpPr>
        <p:spPr bwMode="ltGray">
          <a:xfrm>
            <a:off x="533400" y="5080000"/>
            <a:ext cx="1837944" cy="1032459"/>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marL="171450" indent="-171450" fontAlgn="auto">
              <a:spcBef>
                <a:spcPts val="0"/>
              </a:spcBef>
              <a:spcAft>
                <a:spcPts val="300"/>
              </a:spcAft>
              <a:buFont typeface="Arial" panose="020B0604020202020204" pitchFamily="34" charset="0"/>
              <a:buChar char="•"/>
            </a:pPr>
            <a:r>
              <a:rPr lang="en-US" sz="1000" dirty="0">
                <a:solidFill>
                  <a:srgbClr val="000000"/>
                </a:solidFill>
                <a:latin typeface="Georgia" pitchFamily="18" charset="0"/>
              </a:rPr>
              <a:t>Grievance mechanisms</a:t>
            </a:r>
          </a:p>
          <a:p>
            <a:pPr marL="171450" indent="-171450" fontAlgn="auto">
              <a:spcBef>
                <a:spcPts val="0"/>
              </a:spcBef>
              <a:spcAft>
                <a:spcPts val="300"/>
              </a:spcAft>
              <a:buFont typeface="Arial" panose="020B0604020202020204" pitchFamily="34" charset="0"/>
              <a:buChar char="•"/>
            </a:pPr>
            <a:r>
              <a:rPr lang="en-US" sz="1000" dirty="0">
                <a:solidFill>
                  <a:srgbClr val="000000"/>
                </a:solidFill>
                <a:latin typeface="Georgia" pitchFamily="18" charset="0"/>
              </a:rPr>
              <a:t>Remediation processes</a:t>
            </a:r>
          </a:p>
          <a:p>
            <a:pPr marL="171450" indent="-171450" fontAlgn="auto">
              <a:spcBef>
                <a:spcPts val="0"/>
              </a:spcBef>
              <a:spcAft>
                <a:spcPts val="300"/>
              </a:spcAft>
              <a:buFont typeface="Arial" panose="020B0604020202020204" pitchFamily="34" charset="0"/>
              <a:buChar char="•"/>
            </a:pPr>
            <a:r>
              <a:rPr lang="en-US" sz="1000" dirty="0">
                <a:solidFill>
                  <a:srgbClr val="000000"/>
                </a:solidFill>
                <a:latin typeface="Georgia" pitchFamily="18" charset="0"/>
              </a:rPr>
              <a:t>Communication to stakeholders</a:t>
            </a:r>
          </a:p>
        </p:txBody>
      </p:sp>
      <p:sp>
        <p:nvSpPr>
          <p:cNvPr id="75" name="Rectangle 74"/>
          <p:cNvSpPr/>
          <p:nvPr/>
        </p:nvSpPr>
        <p:spPr bwMode="ltGray">
          <a:xfrm>
            <a:off x="6775704" y="5080000"/>
            <a:ext cx="1834896" cy="1032459"/>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marL="171450" indent="-171450" fontAlgn="auto">
              <a:spcBef>
                <a:spcPts val="0"/>
              </a:spcBef>
              <a:spcAft>
                <a:spcPts val="300"/>
              </a:spcAft>
              <a:buFont typeface="Arial" panose="020B0604020202020204" pitchFamily="34" charset="0"/>
              <a:buChar char="•"/>
            </a:pPr>
            <a:r>
              <a:rPr lang="en-US" sz="1000" dirty="0">
                <a:solidFill>
                  <a:srgbClr val="000000"/>
                </a:solidFill>
                <a:latin typeface="Georgia" pitchFamily="18" charset="0"/>
              </a:rPr>
              <a:t>Supplier contracts</a:t>
            </a:r>
          </a:p>
          <a:p>
            <a:pPr marL="171450" indent="-171450" fontAlgn="auto">
              <a:spcBef>
                <a:spcPts val="0"/>
              </a:spcBef>
              <a:spcAft>
                <a:spcPts val="300"/>
              </a:spcAft>
              <a:buFont typeface="Arial" panose="020B0604020202020204" pitchFamily="34" charset="0"/>
              <a:buChar char="•"/>
            </a:pPr>
            <a:r>
              <a:rPr lang="en-US" sz="1000" dirty="0">
                <a:solidFill>
                  <a:srgbClr val="000000"/>
                </a:solidFill>
                <a:latin typeface="Georgia" pitchFamily="18" charset="0"/>
              </a:rPr>
              <a:t>Audit strategy and protocols</a:t>
            </a:r>
          </a:p>
          <a:p>
            <a:pPr marL="171450" indent="-171450" fontAlgn="auto">
              <a:spcBef>
                <a:spcPts val="0"/>
              </a:spcBef>
              <a:spcAft>
                <a:spcPts val="300"/>
              </a:spcAft>
              <a:buFont typeface="Arial" panose="020B0604020202020204" pitchFamily="34" charset="0"/>
              <a:buChar char="•"/>
            </a:pPr>
            <a:r>
              <a:rPr lang="en-US" sz="1000" dirty="0">
                <a:solidFill>
                  <a:srgbClr val="000000"/>
                </a:solidFill>
                <a:latin typeface="Georgia" pitchFamily="18" charset="0"/>
              </a:rPr>
              <a:t>Engagement with, and standards for, suppliers</a:t>
            </a:r>
          </a:p>
        </p:txBody>
      </p:sp>
      <p:sp>
        <p:nvSpPr>
          <p:cNvPr id="55" name="Rectangle 54"/>
          <p:cNvSpPr/>
          <p:nvPr/>
        </p:nvSpPr>
        <p:spPr>
          <a:xfrm>
            <a:off x="2776979" y="3771679"/>
            <a:ext cx="1138972" cy="307777"/>
          </a:xfrm>
          <a:prstGeom prst="rect">
            <a:avLst/>
          </a:prstGeom>
          <a:noFill/>
          <a:ln w="25400">
            <a:noFill/>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fontAlgn="auto">
              <a:spcBef>
                <a:spcPts val="0"/>
              </a:spcBef>
              <a:spcAft>
                <a:spcPts val="0"/>
              </a:spcAft>
            </a:pPr>
            <a:r>
              <a:rPr lang="en-GB" sz="1000" b="1" dirty="0">
                <a:solidFill>
                  <a:srgbClr val="FFFFFF"/>
                </a:solidFill>
                <a:latin typeface="Georgia"/>
                <a:cs typeface="+mn-cs"/>
              </a:rPr>
              <a:t>Embedding: Training</a:t>
            </a:r>
          </a:p>
        </p:txBody>
      </p:sp>
    </p:spTree>
    <p:extLst>
      <p:ext uri="{BB962C8B-B14F-4D97-AF65-F5344CB8AC3E}">
        <p14:creationId xmlns:p14="http://schemas.microsoft.com/office/powerpoint/2010/main" val="1573435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bwMode="ltGray">
          <a:xfrm>
            <a:off x="533400" y="1612900"/>
            <a:ext cx="1837944" cy="1032459"/>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marL="171450" indent="-171450" fontAlgn="auto">
              <a:spcBef>
                <a:spcPts val="0"/>
              </a:spcBef>
              <a:spcAft>
                <a:spcPts val="300"/>
              </a:spcAft>
              <a:buFont typeface="Arial" panose="020B0604020202020204" pitchFamily="34" charset="0"/>
              <a:buChar char="•"/>
            </a:pPr>
            <a:r>
              <a:rPr lang="en-US" sz="1000" dirty="0">
                <a:solidFill>
                  <a:srgbClr val="EAE8E2"/>
                </a:solidFill>
                <a:latin typeface="Georgia" pitchFamily="18" charset="0"/>
              </a:rPr>
              <a:t>New internal reporting frameworks </a:t>
            </a:r>
          </a:p>
          <a:p>
            <a:pPr marL="171450" indent="-171450" fontAlgn="auto">
              <a:spcBef>
                <a:spcPts val="0"/>
              </a:spcBef>
              <a:spcAft>
                <a:spcPts val="300"/>
              </a:spcAft>
              <a:buFont typeface="Arial" panose="020B0604020202020204" pitchFamily="34" charset="0"/>
              <a:buChar char="•"/>
            </a:pPr>
            <a:r>
              <a:rPr lang="en-US" sz="1000" dirty="0">
                <a:solidFill>
                  <a:srgbClr val="EAE8E2"/>
                </a:solidFill>
                <a:latin typeface="Georgia" pitchFamily="18" charset="0"/>
              </a:rPr>
              <a:t>Evaluation of </a:t>
            </a:r>
            <a:br>
              <a:rPr lang="en-US" sz="1000" dirty="0">
                <a:solidFill>
                  <a:srgbClr val="EAE8E2"/>
                </a:solidFill>
                <a:latin typeface="Georgia" pitchFamily="18" charset="0"/>
              </a:rPr>
            </a:br>
            <a:r>
              <a:rPr lang="en-US" sz="1000" dirty="0">
                <a:solidFill>
                  <a:srgbClr val="EAE8E2"/>
                </a:solidFill>
                <a:latin typeface="Georgia" pitchFamily="18" charset="0"/>
              </a:rPr>
              <a:t>existing KPIs</a:t>
            </a:r>
          </a:p>
          <a:p>
            <a:pPr marL="171450" indent="-171450" fontAlgn="auto">
              <a:spcBef>
                <a:spcPts val="0"/>
              </a:spcBef>
              <a:spcAft>
                <a:spcPts val="300"/>
              </a:spcAft>
              <a:buFont typeface="Arial" panose="020B0604020202020204" pitchFamily="34" charset="0"/>
              <a:buChar char="•"/>
            </a:pPr>
            <a:r>
              <a:rPr lang="en-US" sz="1000" dirty="0">
                <a:solidFill>
                  <a:srgbClr val="EAE8E2"/>
                </a:solidFill>
                <a:latin typeface="Georgia" pitchFamily="18" charset="0"/>
              </a:rPr>
              <a:t>External reporting </a:t>
            </a:r>
          </a:p>
          <a:p>
            <a:pPr fontAlgn="auto">
              <a:spcBef>
                <a:spcPts val="0"/>
              </a:spcBef>
              <a:spcAft>
                <a:spcPts val="300"/>
              </a:spcAft>
            </a:pPr>
            <a:endParaRPr lang="en-US" sz="1000" dirty="0">
              <a:solidFill>
                <a:srgbClr val="EAE8E2"/>
              </a:solidFill>
              <a:latin typeface="Georgia" pitchFamily="18" charset="0"/>
            </a:endParaRPr>
          </a:p>
        </p:txBody>
      </p:sp>
      <p:sp>
        <p:nvSpPr>
          <p:cNvPr id="2" name="Title 1"/>
          <p:cNvSpPr>
            <a:spLocks noGrp="1"/>
          </p:cNvSpPr>
          <p:nvPr>
            <p:ph type="title"/>
          </p:nvPr>
        </p:nvSpPr>
        <p:spPr>
          <a:xfrm>
            <a:off x="533400" y="615820"/>
            <a:ext cx="8077200" cy="821094"/>
          </a:xfrm>
        </p:spPr>
        <p:txBody>
          <a:bodyPr/>
          <a:lstStyle/>
          <a:p>
            <a:r>
              <a:rPr lang="en-US" dirty="0"/>
              <a:t>What are companies doing to respond to the Act? </a:t>
            </a:r>
          </a:p>
        </p:txBody>
      </p:sp>
      <p:sp>
        <p:nvSpPr>
          <p:cNvPr id="4" name="Date Placeholder 3"/>
          <p:cNvSpPr>
            <a:spLocks noGrp="1"/>
          </p:cNvSpPr>
          <p:nvPr>
            <p:ph type="dt" sz="half" idx="16"/>
          </p:nvPr>
        </p:nvSpPr>
        <p:spPr/>
        <p:txBody>
          <a:bodyPr/>
          <a:lstStyle/>
          <a:p>
            <a:r>
              <a:rPr lang="en-US" dirty="0">
                <a:solidFill>
                  <a:srgbClr val="000000"/>
                </a:solidFill>
              </a:rPr>
              <a:t>June 2016</a:t>
            </a:r>
          </a:p>
        </p:txBody>
      </p:sp>
      <p:sp>
        <p:nvSpPr>
          <p:cNvPr id="5" name="Footer Placeholder 4"/>
          <p:cNvSpPr>
            <a:spLocks noGrp="1"/>
          </p:cNvSpPr>
          <p:nvPr>
            <p:ph type="ftr" sz="quarter" idx="17"/>
          </p:nvPr>
        </p:nvSpPr>
        <p:spPr/>
        <p:txBody>
          <a:bodyPr/>
          <a:lstStyle/>
          <a:p>
            <a:r>
              <a:rPr lang="en-US" dirty="0">
                <a:solidFill>
                  <a:srgbClr val="000000"/>
                </a:solidFill>
              </a:rPr>
              <a:t>Guidance for ICAEW members</a:t>
            </a:r>
          </a:p>
        </p:txBody>
      </p:sp>
      <p:sp>
        <p:nvSpPr>
          <p:cNvPr id="6" name="Slide Number Placeholder 5"/>
          <p:cNvSpPr>
            <a:spLocks noGrp="1"/>
          </p:cNvSpPr>
          <p:nvPr>
            <p:ph type="sldNum" sz="quarter" idx="18"/>
          </p:nvPr>
        </p:nvSpPr>
        <p:spPr/>
        <p:txBody>
          <a:bodyPr/>
          <a:lstStyle/>
          <a:p>
            <a:r>
              <a:rPr lang="en-US" dirty="0">
                <a:solidFill>
                  <a:srgbClr val="000000"/>
                </a:solidFill>
              </a:rPr>
              <a:t>Slide </a:t>
            </a:r>
            <a:fld id="{AF896E45-9483-4A19-AB3A-2242712E9D5F}" type="slidenum">
              <a:rPr lang="en-US" smtClean="0">
                <a:solidFill>
                  <a:srgbClr val="000000"/>
                </a:solidFill>
              </a:rPr>
              <a:pPr/>
              <a:t>21</a:t>
            </a:fld>
            <a:endParaRPr lang="en-US" dirty="0">
              <a:solidFill>
                <a:srgbClr val="000000"/>
              </a:solidFill>
            </a:endParaRPr>
          </a:p>
        </p:txBody>
      </p:sp>
      <p:grpSp>
        <p:nvGrpSpPr>
          <p:cNvPr id="8" name="Group 7"/>
          <p:cNvGrpSpPr/>
          <p:nvPr/>
        </p:nvGrpSpPr>
        <p:grpSpPr>
          <a:xfrm>
            <a:off x="2667000" y="1905000"/>
            <a:ext cx="3797808" cy="3797808"/>
            <a:chOff x="2667000" y="1905000"/>
            <a:chExt cx="3657600" cy="3657600"/>
          </a:xfrm>
        </p:grpSpPr>
        <p:sp>
          <p:nvSpPr>
            <p:cNvPr id="38" name="Freeform 28"/>
            <p:cNvSpPr>
              <a:spLocks/>
            </p:cNvSpPr>
            <p:nvPr/>
          </p:nvSpPr>
          <p:spPr bwMode="gray">
            <a:xfrm>
              <a:off x="2864204" y="3163182"/>
              <a:ext cx="959981" cy="1532401"/>
            </a:xfrm>
            <a:custGeom>
              <a:avLst/>
              <a:gdLst>
                <a:gd name="T0" fmla="*/ 1089249889 w 153"/>
                <a:gd name="T1" fmla="*/ 885147581 h 245"/>
                <a:gd name="T2" fmla="*/ 1096416110 w 153"/>
                <a:gd name="T3" fmla="*/ 224317918 h 245"/>
                <a:gd name="T4" fmla="*/ 121823125 w 153"/>
                <a:gd name="T5" fmla="*/ 0 h 245"/>
                <a:gd name="T6" fmla="*/ 0 w 153"/>
                <a:gd name="T7" fmla="*/ 557764965 h 245"/>
                <a:gd name="T8" fmla="*/ 358305871 w 153"/>
                <a:gd name="T9" fmla="*/ 1485349480 h 245"/>
                <a:gd name="T10" fmla="*/ 1089249889 w 153"/>
                <a:gd name="T11" fmla="*/ 885147581 h 245"/>
                <a:gd name="T12" fmla="*/ 0 60000 65536"/>
                <a:gd name="T13" fmla="*/ 0 60000 65536"/>
                <a:gd name="T14" fmla="*/ 0 60000 65536"/>
                <a:gd name="T15" fmla="*/ 0 60000 65536"/>
                <a:gd name="T16" fmla="*/ 0 60000 65536"/>
                <a:gd name="T17" fmla="*/ 0 60000 65536"/>
                <a:gd name="T18" fmla="*/ 0 w 153"/>
                <a:gd name="T19" fmla="*/ 0 h 245"/>
                <a:gd name="T20" fmla="*/ 153 w 153"/>
                <a:gd name="T21" fmla="*/ 245 h 245"/>
              </a:gdLst>
              <a:ahLst/>
              <a:cxnLst>
                <a:cxn ang="T12">
                  <a:pos x="T0" y="T1"/>
                </a:cxn>
                <a:cxn ang="T13">
                  <a:pos x="T2" y="T3"/>
                </a:cxn>
                <a:cxn ang="T14">
                  <a:pos x="T4" y="T5"/>
                </a:cxn>
                <a:cxn ang="T15">
                  <a:pos x="T6" y="T7"/>
                </a:cxn>
                <a:cxn ang="T16">
                  <a:pos x="T8" y="T9"/>
                </a:cxn>
                <a:cxn ang="T17">
                  <a:pos x="T10" y="T11"/>
                </a:cxn>
              </a:cxnLst>
              <a:rect l="T18" t="T19" r="T20" b="T21"/>
              <a:pathLst>
                <a:path w="153" h="245">
                  <a:moveTo>
                    <a:pt x="152" y="146"/>
                  </a:moveTo>
                  <a:cubicBezTo>
                    <a:pt x="135" y="110"/>
                    <a:pt x="136" y="70"/>
                    <a:pt x="153" y="37"/>
                  </a:cubicBezTo>
                  <a:cubicBezTo>
                    <a:pt x="110" y="13"/>
                    <a:pt x="63" y="1"/>
                    <a:pt x="17" y="0"/>
                  </a:cubicBezTo>
                  <a:cubicBezTo>
                    <a:pt x="6" y="28"/>
                    <a:pt x="0" y="59"/>
                    <a:pt x="0" y="92"/>
                  </a:cubicBezTo>
                  <a:cubicBezTo>
                    <a:pt x="0" y="149"/>
                    <a:pt x="19" y="202"/>
                    <a:pt x="50" y="245"/>
                  </a:cubicBezTo>
                  <a:cubicBezTo>
                    <a:pt x="75" y="205"/>
                    <a:pt x="110" y="171"/>
                    <a:pt x="152" y="146"/>
                  </a:cubicBezTo>
                  <a:close/>
                </a:path>
              </a:pathLst>
            </a:custGeom>
            <a:solidFill>
              <a:schemeClr val="accent1"/>
            </a:solidFill>
            <a:ln w="9525">
              <a:noFill/>
              <a:miter lim="800000"/>
              <a:headEnd/>
              <a:tailEnd/>
            </a:ln>
          </p:spPr>
          <p:txBody>
            <a:bodyPr/>
            <a:lstStyle/>
            <a:p>
              <a:pPr fontAlgn="auto">
                <a:spcBef>
                  <a:spcPts val="0"/>
                </a:spcBef>
                <a:spcAft>
                  <a:spcPts val="0"/>
                </a:spcAft>
                <a:defRPr/>
              </a:pPr>
              <a:endParaRPr lang="en-GB" sz="1000" kern="0" dirty="0">
                <a:solidFill>
                  <a:sysClr val="windowText" lastClr="000000"/>
                </a:solidFill>
                <a:latin typeface="Arial"/>
                <a:cs typeface="+mn-cs"/>
              </a:endParaRPr>
            </a:p>
          </p:txBody>
        </p:sp>
        <p:sp>
          <p:nvSpPr>
            <p:cNvPr id="34" name="Freeform 24"/>
            <p:cNvSpPr>
              <a:spLocks/>
            </p:cNvSpPr>
            <p:nvPr/>
          </p:nvSpPr>
          <p:spPr bwMode="gray">
            <a:xfrm>
              <a:off x="5171135" y="2767984"/>
              <a:ext cx="956261" cy="1532401"/>
            </a:xfrm>
            <a:custGeom>
              <a:avLst/>
              <a:gdLst>
                <a:gd name="T0" fmla="*/ 725290711 w 153"/>
                <a:gd name="T1" fmla="*/ 0 h 245"/>
                <a:gd name="T2" fmla="*/ 0 w 153"/>
                <a:gd name="T3" fmla="*/ 600201745 h 245"/>
                <a:gd name="T4" fmla="*/ 7111791 w 153"/>
                <a:gd name="T5" fmla="*/ 1261031331 h 245"/>
                <a:gd name="T6" fmla="*/ 974165959 w 153"/>
                <a:gd name="T7" fmla="*/ 1485349480 h 245"/>
                <a:gd name="T8" fmla="*/ 1087935900 w 153"/>
                <a:gd name="T9" fmla="*/ 939710914 h 245"/>
                <a:gd name="T10" fmla="*/ 725290711 w 153"/>
                <a:gd name="T11" fmla="*/ 0 h 245"/>
                <a:gd name="T12" fmla="*/ 0 60000 65536"/>
                <a:gd name="T13" fmla="*/ 0 60000 65536"/>
                <a:gd name="T14" fmla="*/ 0 60000 65536"/>
                <a:gd name="T15" fmla="*/ 0 60000 65536"/>
                <a:gd name="T16" fmla="*/ 0 60000 65536"/>
                <a:gd name="T17" fmla="*/ 0 60000 65536"/>
                <a:gd name="T18" fmla="*/ 0 w 153"/>
                <a:gd name="T19" fmla="*/ 0 h 245"/>
                <a:gd name="T20" fmla="*/ 153 w 153"/>
                <a:gd name="T21" fmla="*/ 245 h 245"/>
              </a:gdLst>
              <a:ahLst/>
              <a:cxnLst>
                <a:cxn ang="T12">
                  <a:pos x="T0" y="T1"/>
                </a:cxn>
                <a:cxn ang="T13">
                  <a:pos x="T2" y="T3"/>
                </a:cxn>
                <a:cxn ang="T14">
                  <a:pos x="T4" y="T5"/>
                </a:cxn>
                <a:cxn ang="T15">
                  <a:pos x="T6" y="T7"/>
                </a:cxn>
                <a:cxn ang="T16">
                  <a:pos x="T8" y="T9"/>
                </a:cxn>
                <a:cxn ang="T17">
                  <a:pos x="T10" y="T11"/>
                </a:cxn>
              </a:cxnLst>
              <a:rect l="T18" t="T19" r="T20" b="T21"/>
              <a:pathLst>
                <a:path w="153" h="245">
                  <a:moveTo>
                    <a:pt x="102" y="0"/>
                  </a:moveTo>
                  <a:cubicBezTo>
                    <a:pt x="77" y="39"/>
                    <a:pt x="42" y="73"/>
                    <a:pt x="0" y="99"/>
                  </a:cubicBezTo>
                  <a:cubicBezTo>
                    <a:pt x="18" y="134"/>
                    <a:pt x="17" y="175"/>
                    <a:pt x="1" y="208"/>
                  </a:cubicBezTo>
                  <a:cubicBezTo>
                    <a:pt x="44" y="232"/>
                    <a:pt x="91" y="244"/>
                    <a:pt x="137" y="245"/>
                  </a:cubicBezTo>
                  <a:cubicBezTo>
                    <a:pt x="147" y="217"/>
                    <a:pt x="153" y="186"/>
                    <a:pt x="153" y="155"/>
                  </a:cubicBezTo>
                  <a:cubicBezTo>
                    <a:pt x="153" y="97"/>
                    <a:pt x="134" y="43"/>
                    <a:pt x="102" y="0"/>
                  </a:cubicBezTo>
                  <a:close/>
                </a:path>
              </a:pathLst>
            </a:custGeom>
            <a:solidFill>
              <a:schemeClr val="accent3"/>
            </a:solidFill>
            <a:ln w="9525">
              <a:noFill/>
              <a:miter lim="800000"/>
              <a:headEnd/>
              <a:tailEnd/>
            </a:ln>
          </p:spPr>
          <p:txBody>
            <a:bodyPr/>
            <a:lstStyle/>
            <a:p>
              <a:pPr fontAlgn="auto">
                <a:spcBef>
                  <a:spcPts val="0"/>
                </a:spcBef>
                <a:spcAft>
                  <a:spcPts val="0"/>
                </a:spcAft>
                <a:defRPr/>
              </a:pPr>
              <a:endParaRPr lang="en-GB" sz="1000" kern="0" dirty="0">
                <a:solidFill>
                  <a:sysClr val="windowText" lastClr="000000"/>
                </a:solidFill>
                <a:latin typeface="Arial"/>
                <a:cs typeface="+mn-cs"/>
              </a:endParaRPr>
            </a:p>
          </p:txBody>
        </p:sp>
        <p:sp>
          <p:nvSpPr>
            <p:cNvPr id="35" name="Freeform 25"/>
            <p:cNvSpPr>
              <a:spLocks/>
            </p:cNvSpPr>
            <p:nvPr/>
          </p:nvSpPr>
          <p:spPr bwMode="gray">
            <a:xfrm>
              <a:off x="4330221" y="2106632"/>
              <a:ext cx="1413925" cy="1205759"/>
            </a:xfrm>
            <a:custGeom>
              <a:avLst/>
              <a:gdLst>
                <a:gd name="T0" fmla="*/ 896905282 w 227"/>
                <a:gd name="T1" fmla="*/ 1167383169 h 193"/>
                <a:gd name="T2" fmla="*/ 1603130465 w 227"/>
                <a:gd name="T3" fmla="*/ 568570007 h 193"/>
                <a:gd name="T4" fmla="*/ 190680182 w 227"/>
                <a:gd name="T5" fmla="*/ 0 h 193"/>
                <a:gd name="T6" fmla="*/ 0 w 227"/>
                <a:gd name="T7" fmla="*/ 6047650 h 193"/>
                <a:gd name="T8" fmla="*/ 240117436 w 227"/>
                <a:gd name="T9" fmla="*/ 846806210 h 193"/>
                <a:gd name="T10" fmla="*/ 896905282 w 227"/>
                <a:gd name="T11" fmla="*/ 1167383169 h 193"/>
                <a:gd name="T12" fmla="*/ 0 60000 65536"/>
                <a:gd name="T13" fmla="*/ 0 60000 65536"/>
                <a:gd name="T14" fmla="*/ 0 60000 65536"/>
                <a:gd name="T15" fmla="*/ 0 60000 65536"/>
                <a:gd name="T16" fmla="*/ 0 60000 65536"/>
                <a:gd name="T17" fmla="*/ 0 60000 65536"/>
                <a:gd name="T18" fmla="*/ 0 w 227"/>
                <a:gd name="T19" fmla="*/ 0 h 193"/>
                <a:gd name="T20" fmla="*/ 227 w 227"/>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227" h="193">
                  <a:moveTo>
                    <a:pt x="127" y="193"/>
                  </a:moveTo>
                  <a:cubicBezTo>
                    <a:pt x="170" y="167"/>
                    <a:pt x="203" y="133"/>
                    <a:pt x="227" y="94"/>
                  </a:cubicBezTo>
                  <a:cubicBezTo>
                    <a:pt x="180" y="36"/>
                    <a:pt x="108" y="0"/>
                    <a:pt x="27" y="0"/>
                  </a:cubicBezTo>
                  <a:cubicBezTo>
                    <a:pt x="18" y="0"/>
                    <a:pt x="9" y="0"/>
                    <a:pt x="0" y="1"/>
                  </a:cubicBezTo>
                  <a:cubicBezTo>
                    <a:pt x="21" y="43"/>
                    <a:pt x="34" y="90"/>
                    <a:pt x="34" y="140"/>
                  </a:cubicBezTo>
                  <a:cubicBezTo>
                    <a:pt x="71" y="142"/>
                    <a:pt x="106" y="161"/>
                    <a:pt x="127" y="193"/>
                  </a:cubicBezTo>
                  <a:close/>
                </a:path>
              </a:pathLst>
            </a:custGeom>
            <a:solidFill>
              <a:schemeClr val="tx2"/>
            </a:solidFill>
            <a:ln w="9525">
              <a:noFill/>
              <a:miter lim="800000"/>
              <a:headEnd/>
              <a:tailEnd/>
            </a:ln>
          </p:spPr>
          <p:txBody>
            <a:bodyPr/>
            <a:lstStyle/>
            <a:p>
              <a:pPr fontAlgn="auto">
                <a:spcBef>
                  <a:spcPts val="0"/>
                </a:spcBef>
                <a:spcAft>
                  <a:spcPts val="0"/>
                </a:spcAft>
                <a:defRPr/>
              </a:pPr>
              <a:endParaRPr lang="en-GB" sz="1000" kern="0" dirty="0">
                <a:solidFill>
                  <a:sysClr val="windowText" lastClr="000000"/>
                </a:solidFill>
                <a:latin typeface="Arial"/>
                <a:cs typeface="+mn-cs"/>
              </a:endParaRPr>
            </a:p>
          </p:txBody>
        </p:sp>
        <p:sp>
          <p:nvSpPr>
            <p:cNvPr id="36" name="Freeform 26"/>
            <p:cNvSpPr>
              <a:spLocks/>
            </p:cNvSpPr>
            <p:nvPr/>
          </p:nvSpPr>
          <p:spPr bwMode="gray">
            <a:xfrm>
              <a:off x="4542311" y="4143113"/>
              <a:ext cx="1443692" cy="1201725"/>
            </a:xfrm>
            <a:custGeom>
              <a:avLst/>
              <a:gdLst>
                <a:gd name="T0" fmla="*/ 380635926 w 232"/>
                <a:gd name="T1" fmla="*/ 242837775 h 192"/>
                <a:gd name="T2" fmla="*/ 0 w 232"/>
                <a:gd name="T3" fmla="*/ 339973424 h 192"/>
                <a:gd name="T4" fmla="*/ 253755486 w 232"/>
                <a:gd name="T5" fmla="*/ 1165624706 h 192"/>
                <a:gd name="T6" fmla="*/ 1635320934 w 232"/>
                <a:gd name="T7" fmla="*/ 236766647 h 192"/>
                <a:gd name="T8" fmla="*/ 669635873 w 232"/>
                <a:gd name="T9" fmla="*/ 0 h 192"/>
                <a:gd name="T10" fmla="*/ 380635926 w 232"/>
                <a:gd name="T11" fmla="*/ 242837775 h 192"/>
                <a:gd name="T12" fmla="*/ 0 60000 65536"/>
                <a:gd name="T13" fmla="*/ 0 60000 65536"/>
                <a:gd name="T14" fmla="*/ 0 60000 65536"/>
                <a:gd name="T15" fmla="*/ 0 60000 65536"/>
                <a:gd name="T16" fmla="*/ 0 60000 65536"/>
                <a:gd name="T17" fmla="*/ 0 60000 65536"/>
                <a:gd name="T18" fmla="*/ 0 w 232"/>
                <a:gd name="T19" fmla="*/ 0 h 192"/>
                <a:gd name="T20" fmla="*/ 232 w 232"/>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232" h="192">
                  <a:moveTo>
                    <a:pt x="54" y="40"/>
                  </a:moveTo>
                  <a:cubicBezTo>
                    <a:pt x="37" y="49"/>
                    <a:pt x="19" y="55"/>
                    <a:pt x="0" y="56"/>
                  </a:cubicBezTo>
                  <a:cubicBezTo>
                    <a:pt x="1" y="105"/>
                    <a:pt x="14" y="151"/>
                    <a:pt x="36" y="192"/>
                  </a:cubicBezTo>
                  <a:cubicBezTo>
                    <a:pt x="124" y="177"/>
                    <a:pt x="197" y="118"/>
                    <a:pt x="232" y="39"/>
                  </a:cubicBezTo>
                  <a:cubicBezTo>
                    <a:pt x="185" y="37"/>
                    <a:pt x="138" y="24"/>
                    <a:pt x="95" y="0"/>
                  </a:cubicBezTo>
                  <a:cubicBezTo>
                    <a:pt x="85" y="16"/>
                    <a:pt x="71" y="30"/>
                    <a:pt x="54" y="40"/>
                  </a:cubicBezTo>
                  <a:close/>
                </a:path>
              </a:pathLst>
            </a:custGeom>
            <a:solidFill>
              <a:schemeClr val="tx2"/>
            </a:solidFill>
            <a:ln w="9525">
              <a:noFill/>
              <a:miter lim="800000"/>
              <a:headEnd/>
              <a:tailEnd/>
            </a:ln>
          </p:spPr>
          <p:txBody>
            <a:bodyPr/>
            <a:lstStyle/>
            <a:p>
              <a:pPr fontAlgn="auto">
                <a:spcBef>
                  <a:spcPts val="0"/>
                </a:spcBef>
                <a:spcAft>
                  <a:spcPts val="0"/>
                </a:spcAft>
                <a:defRPr/>
              </a:pPr>
              <a:endParaRPr lang="en-GB" sz="1000" kern="0" dirty="0">
                <a:solidFill>
                  <a:sysClr val="windowText" lastClr="000000"/>
                </a:solidFill>
                <a:latin typeface="Arial"/>
                <a:cs typeface="+mn-cs"/>
              </a:endParaRPr>
            </a:p>
          </p:txBody>
        </p:sp>
        <p:sp>
          <p:nvSpPr>
            <p:cNvPr id="37" name="Freeform 27"/>
            <p:cNvSpPr>
              <a:spLocks/>
            </p:cNvSpPr>
            <p:nvPr/>
          </p:nvSpPr>
          <p:spPr bwMode="gray">
            <a:xfrm>
              <a:off x="3009319" y="2126796"/>
              <a:ext cx="1443692" cy="1193660"/>
            </a:xfrm>
            <a:custGeom>
              <a:avLst/>
              <a:gdLst>
                <a:gd name="T0" fmla="*/ 1258463178 w 231"/>
                <a:gd name="T1" fmla="*/ 926052361 h 191"/>
                <a:gd name="T2" fmla="*/ 1642400243 w 231"/>
                <a:gd name="T3" fmla="*/ 829211169 h 191"/>
                <a:gd name="T4" fmla="*/ 1393550843 w 231"/>
                <a:gd name="T5" fmla="*/ 0 h 191"/>
                <a:gd name="T6" fmla="*/ 0 w 231"/>
                <a:gd name="T7" fmla="*/ 920000248 h 191"/>
                <a:gd name="T8" fmla="*/ 974065006 w 231"/>
                <a:gd name="T9" fmla="*/ 1156052346 h 191"/>
                <a:gd name="T10" fmla="*/ 1258463178 w 231"/>
                <a:gd name="T11" fmla="*/ 926052361 h 191"/>
                <a:gd name="T12" fmla="*/ 0 60000 65536"/>
                <a:gd name="T13" fmla="*/ 0 60000 65536"/>
                <a:gd name="T14" fmla="*/ 0 60000 65536"/>
                <a:gd name="T15" fmla="*/ 0 60000 65536"/>
                <a:gd name="T16" fmla="*/ 0 60000 65536"/>
                <a:gd name="T17" fmla="*/ 0 60000 65536"/>
                <a:gd name="T18" fmla="*/ 0 w 231"/>
                <a:gd name="T19" fmla="*/ 0 h 191"/>
                <a:gd name="T20" fmla="*/ 231 w 231"/>
                <a:gd name="T21" fmla="*/ 191 h 191"/>
              </a:gdLst>
              <a:ahLst/>
              <a:cxnLst>
                <a:cxn ang="T12">
                  <a:pos x="T0" y="T1"/>
                </a:cxn>
                <a:cxn ang="T13">
                  <a:pos x="T2" y="T3"/>
                </a:cxn>
                <a:cxn ang="T14">
                  <a:pos x="T4" y="T5"/>
                </a:cxn>
                <a:cxn ang="T15">
                  <a:pos x="T6" y="T7"/>
                </a:cxn>
                <a:cxn ang="T16">
                  <a:pos x="T8" y="T9"/>
                </a:cxn>
                <a:cxn ang="T17">
                  <a:pos x="T10" y="T11"/>
                </a:cxn>
              </a:cxnLst>
              <a:rect l="T18" t="T19" r="T20" b="T21"/>
              <a:pathLst>
                <a:path w="231" h="191">
                  <a:moveTo>
                    <a:pt x="177" y="153"/>
                  </a:moveTo>
                  <a:cubicBezTo>
                    <a:pt x="194" y="143"/>
                    <a:pt x="213" y="138"/>
                    <a:pt x="231" y="137"/>
                  </a:cubicBezTo>
                  <a:cubicBezTo>
                    <a:pt x="230" y="87"/>
                    <a:pt x="218" y="41"/>
                    <a:pt x="196" y="0"/>
                  </a:cubicBezTo>
                  <a:cubicBezTo>
                    <a:pt x="108" y="15"/>
                    <a:pt x="35" y="73"/>
                    <a:pt x="0" y="152"/>
                  </a:cubicBezTo>
                  <a:cubicBezTo>
                    <a:pt x="46" y="154"/>
                    <a:pt x="93" y="167"/>
                    <a:pt x="137" y="191"/>
                  </a:cubicBezTo>
                  <a:cubicBezTo>
                    <a:pt x="147" y="176"/>
                    <a:pt x="160" y="162"/>
                    <a:pt x="177" y="153"/>
                  </a:cubicBezTo>
                  <a:close/>
                </a:path>
              </a:pathLst>
            </a:custGeom>
            <a:solidFill>
              <a:srgbClr val="EAE8E2"/>
            </a:solidFill>
            <a:ln w="9525">
              <a:noFill/>
              <a:miter lim="800000"/>
              <a:headEnd/>
              <a:tailEnd/>
            </a:ln>
          </p:spPr>
          <p:txBody>
            <a:bodyPr/>
            <a:lstStyle/>
            <a:p>
              <a:pPr fontAlgn="auto">
                <a:spcBef>
                  <a:spcPts val="0"/>
                </a:spcBef>
                <a:spcAft>
                  <a:spcPts val="0"/>
                </a:spcAft>
                <a:defRPr/>
              </a:pPr>
              <a:endParaRPr lang="en-GB" sz="1000" kern="0" dirty="0">
                <a:solidFill>
                  <a:sysClr val="windowText" lastClr="000000"/>
                </a:solidFill>
                <a:latin typeface="Arial"/>
                <a:cs typeface="+mn-cs"/>
              </a:endParaRPr>
            </a:p>
          </p:txBody>
        </p:sp>
        <p:sp>
          <p:nvSpPr>
            <p:cNvPr id="39" name="Freeform 29"/>
            <p:cNvSpPr>
              <a:spLocks/>
            </p:cNvSpPr>
            <p:nvPr/>
          </p:nvSpPr>
          <p:spPr bwMode="gray">
            <a:xfrm>
              <a:off x="3236290" y="4151178"/>
              <a:ext cx="1436250" cy="1213821"/>
            </a:xfrm>
            <a:custGeom>
              <a:avLst/>
              <a:gdLst>
                <a:gd name="T0" fmla="*/ 709817391 w 230"/>
                <a:gd name="T1" fmla="*/ 0 h 194"/>
                <a:gd name="T2" fmla="*/ 0 w 230"/>
                <a:gd name="T3" fmla="*/ 600609054 h 194"/>
                <a:gd name="T4" fmla="*/ 1433829844 w 230"/>
                <a:gd name="T5" fmla="*/ 1176949415 h 194"/>
                <a:gd name="T6" fmla="*/ 1632579366 w 230"/>
                <a:gd name="T7" fmla="*/ 1170882857 h 194"/>
                <a:gd name="T8" fmla="*/ 1384144128 w 230"/>
                <a:gd name="T9" fmla="*/ 333670670 h 194"/>
                <a:gd name="T10" fmla="*/ 709817391 w 230"/>
                <a:gd name="T11" fmla="*/ 0 h 194"/>
                <a:gd name="T12" fmla="*/ 0 60000 65536"/>
                <a:gd name="T13" fmla="*/ 0 60000 65536"/>
                <a:gd name="T14" fmla="*/ 0 60000 65536"/>
                <a:gd name="T15" fmla="*/ 0 60000 65536"/>
                <a:gd name="T16" fmla="*/ 0 60000 65536"/>
                <a:gd name="T17" fmla="*/ 0 60000 65536"/>
                <a:gd name="T18" fmla="*/ 0 w 230"/>
                <a:gd name="T19" fmla="*/ 0 h 194"/>
                <a:gd name="T20" fmla="*/ 230 w 230"/>
                <a:gd name="T21" fmla="*/ 194 h 194"/>
              </a:gdLst>
              <a:ahLst/>
              <a:cxnLst>
                <a:cxn ang="T12">
                  <a:pos x="T0" y="T1"/>
                </a:cxn>
                <a:cxn ang="T13">
                  <a:pos x="T2" y="T3"/>
                </a:cxn>
                <a:cxn ang="T14">
                  <a:pos x="T4" y="T5"/>
                </a:cxn>
                <a:cxn ang="T15">
                  <a:pos x="T6" y="T7"/>
                </a:cxn>
                <a:cxn ang="T16">
                  <a:pos x="T8" y="T9"/>
                </a:cxn>
                <a:cxn ang="T17">
                  <a:pos x="T10" y="T11"/>
                </a:cxn>
              </a:cxnLst>
              <a:rect l="T18" t="T19" r="T20" b="T21"/>
              <a:pathLst>
                <a:path w="230" h="194">
                  <a:moveTo>
                    <a:pt x="100" y="0"/>
                  </a:moveTo>
                  <a:cubicBezTo>
                    <a:pt x="58" y="25"/>
                    <a:pt x="25" y="60"/>
                    <a:pt x="0" y="99"/>
                  </a:cubicBezTo>
                  <a:cubicBezTo>
                    <a:pt x="48" y="157"/>
                    <a:pt x="121" y="194"/>
                    <a:pt x="202" y="194"/>
                  </a:cubicBezTo>
                  <a:cubicBezTo>
                    <a:pt x="211" y="194"/>
                    <a:pt x="221" y="194"/>
                    <a:pt x="230" y="193"/>
                  </a:cubicBezTo>
                  <a:cubicBezTo>
                    <a:pt x="208" y="151"/>
                    <a:pt x="196" y="105"/>
                    <a:pt x="195" y="55"/>
                  </a:cubicBezTo>
                  <a:cubicBezTo>
                    <a:pt x="158" y="53"/>
                    <a:pt x="122" y="33"/>
                    <a:pt x="100" y="0"/>
                  </a:cubicBezTo>
                  <a:close/>
                </a:path>
              </a:pathLst>
            </a:custGeom>
            <a:solidFill>
              <a:srgbClr val="EAE8E2"/>
            </a:solidFill>
            <a:ln w="9525">
              <a:noFill/>
              <a:miter lim="800000"/>
              <a:headEnd/>
              <a:tailEnd/>
            </a:ln>
          </p:spPr>
          <p:txBody>
            <a:bodyPr/>
            <a:lstStyle/>
            <a:p>
              <a:pPr fontAlgn="auto">
                <a:spcBef>
                  <a:spcPts val="0"/>
                </a:spcBef>
                <a:spcAft>
                  <a:spcPts val="0"/>
                </a:spcAft>
                <a:defRPr/>
              </a:pPr>
              <a:endParaRPr lang="en-GB" sz="1000" kern="0" dirty="0">
                <a:solidFill>
                  <a:sysClr val="windowText" lastClr="000000"/>
                </a:solidFill>
                <a:latin typeface="Arial"/>
                <a:cs typeface="+mn-cs"/>
              </a:endParaRPr>
            </a:p>
          </p:txBody>
        </p:sp>
        <p:sp>
          <p:nvSpPr>
            <p:cNvPr id="40" name="Freeform 30"/>
            <p:cNvSpPr>
              <a:spLocks/>
            </p:cNvSpPr>
            <p:nvPr/>
          </p:nvSpPr>
          <p:spPr bwMode="gray">
            <a:xfrm>
              <a:off x="5807402" y="2574417"/>
              <a:ext cx="517198" cy="1725967"/>
            </a:xfrm>
            <a:custGeom>
              <a:avLst/>
              <a:gdLst>
                <a:gd name="T0" fmla="*/ 360468691 w 83"/>
                <a:gd name="T1" fmla="*/ 1127222130 h 276"/>
                <a:gd name="T2" fmla="*/ 247380704 w 83"/>
                <a:gd name="T3" fmla="*/ 1672653146 h 276"/>
                <a:gd name="T4" fmla="*/ 487694910 w 83"/>
                <a:gd name="T5" fmla="*/ 1666592257 h 276"/>
                <a:gd name="T6" fmla="*/ 586647158 w 83"/>
                <a:gd name="T7" fmla="*/ 1127222130 h 276"/>
                <a:gd name="T8" fmla="*/ 120157103 w 83"/>
                <a:gd name="T9" fmla="*/ 0 h 276"/>
                <a:gd name="T10" fmla="*/ 0 w 83"/>
                <a:gd name="T11" fmla="*/ 187870381 h 276"/>
                <a:gd name="T12" fmla="*/ 360468691 w 83"/>
                <a:gd name="T13" fmla="*/ 1127222130 h 276"/>
                <a:gd name="T14" fmla="*/ 0 60000 65536"/>
                <a:gd name="T15" fmla="*/ 0 60000 65536"/>
                <a:gd name="T16" fmla="*/ 0 60000 65536"/>
                <a:gd name="T17" fmla="*/ 0 60000 65536"/>
                <a:gd name="T18" fmla="*/ 0 60000 65536"/>
                <a:gd name="T19" fmla="*/ 0 60000 65536"/>
                <a:gd name="T20" fmla="*/ 0 60000 65536"/>
                <a:gd name="T21" fmla="*/ 0 w 83"/>
                <a:gd name="T22" fmla="*/ 0 h 276"/>
                <a:gd name="T23" fmla="*/ 83 w 83"/>
                <a:gd name="T24" fmla="*/ 276 h 2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276">
                  <a:moveTo>
                    <a:pt x="51" y="186"/>
                  </a:moveTo>
                  <a:cubicBezTo>
                    <a:pt x="51" y="217"/>
                    <a:pt x="45" y="248"/>
                    <a:pt x="35" y="276"/>
                  </a:cubicBezTo>
                  <a:cubicBezTo>
                    <a:pt x="46" y="276"/>
                    <a:pt x="58" y="276"/>
                    <a:pt x="69" y="275"/>
                  </a:cubicBezTo>
                  <a:cubicBezTo>
                    <a:pt x="78" y="247"/>
                    <a:pt x="83" y="217"/>
                    <a:pt x="83" y="186"/>
                  </a:cubicBezTo>
                  <a:cubicBezTo>
                    <a:pt x="83" y="115"/>
                    <a:pt x="58" y="51"/>
                    <a:pt x="17" y="0"/>
                  </a:cubicBezTo>
                  <a:cubicBezTo>
                    <a:pt x="12" y="11"/>
                    <a:pt x="6" y="21"/>
                    <a:pt x="0" y="31"/>
                  </a:cubicBezTo>
                  <a:cubicBezTo>
                    <a:pt x="32" y="74"/>
                    <a:pt x="51" y="128"/>
                    <a:pt x="51" y="186"/>
                  </a:cubicBezTo>
                  <a:close/>
                </a:path>
              </a:pathLst>
            </a:custGeom>
            <a:solidFill>
              <a:srgbClr val="968C6D"/>
            </a:solidFill>
            <a:ln w="9525">
              <a:solidFill>
                <a:srgbClr val="FFFFFF"/>
              </a:solidFill>
              <a:round/>
              <a:headEnd/>
              <a:tailEnd/>
            </a:ln>
          </p:spPr>
          <p:txBody>
            <a:bodyPr/>
            <a:lstStyle/>
            <a:p>
              <a:pPr fontAlgn="auto">
                <a:spcBef>
                  <a:spcPts val="0"/>
                </a:spcBef>
                <a:spcAft>
                  <a:spcPts val="0"/>
                </a:spcAft>
                <a:defRPr/>
              </a:pPr>
              <a:endParaRPr lang="en-GB" sz="1000" kern="0" dirty="0">
                <a:solidFill>
                  <a:sysClr val="windowText" lastClr="000000"/>
                </a:solidFill>
                <a:latin typeface="Arial"/>
                <a:cs typeface="+mn-cs"/>
              </a:endParaRPr>
            </a:p>
          </p:txBody>
        </p:sp>
        <p:sp>
          <p:nvSpPr>
            <p:cNvPr id="41" name="Freeform 31"/>
            <p:cNvSpPr>
              <a:spLocks/>
            </p:cNvSpPr>
            <p:nvPr/>
          </p:nvSpPr>
          <p:spPr bwMode="gray">
            <a:xfrm>
              <a:off x="4765563" y="4381037"/>
              <a:ext cx="1439970" cy="1145268"/>
            </a:xfrm>
            <a:custGeom>
              <a:avLst/>
              <a:gdLst>
                <a:gd name="T0" fmla="*/ 1386375638 w 231"/>
                <a:gd name="T1" fmla="*/ 6070462 h 183"/>
                <a:gd name="T2" fmla="*/ 0 w 231"/>
                <a:gd name="T3" fmla="*/ 934722911 h 183"/>
                <a:gd name="T4" fmla="*/ 127319219 w 231"/>
                <a:gd name="T5" fmla="*/ 1110741591 h 183"/>
                <a:gd name="T6" fmla="*/ 1633942515 w 231"/>
                <a:gd name="T7" fmla="*/ 0 h 183"/>
                <a:gd name="T8" fmla="*/ 1386375638 w 231"/>
                <a:gd name="T9" fmla="*/ 6070462 h 183"/>
                <a:gd name="T10" fmla="*/ 0 60000 65536"/>
                <a:gd name="T11" fmla="*/ 0 60000 65536"/>
                <a:gd name="T12" fmla="*/ 0 60000 65536"/>
                <a:gd name="T13" fmla="*/ 0 60000 65536"/>
                <a:gd name="T14" fmla="*/ 0 60000 65536"/>
                <a:gd name="T15" fmla="*/ 0 w 231"/>
                <a:gd name="T16" fmla="*/ 0 h 183"/>
                <a:gd name="T17" fmla="*/ 231 w 231"/>
                <a:gd name="T18" fmla="*/ 183 h 183"/>
              </a:gdLst>
              <a:ahLst/>
              <a:cxnLst>
                <a:cxn ang="T10">
                  <a:pos x="T0" y="T1"/>
                </a:cxn>
                <a:cxn ang="T11">
                  <a:pos x="T2" y="T3"/>
                </a:cxn>
                <a:cxn ang="T12">
                  <a:pos x="T4" y="T5"/>
                </a:cxn>
                <a:cxn ang="T13">
                  <a:pos x="T6" y="T7"/>
                </a:cxn>
                <a:cxn ang="T14">
                  <a:pos x="T8" y="T9"/>
                </a:cxn>
              </a:cxnLst>
              <a:rect l="T15" t="T16" r="T17" b="T18"/>
              <a:pathLst>
                <a:path w="231" h="183">
                  <a:moveTo>
                    <a:pt x="196" y="1"/>
                  </a:moveTo>
                  <a:cubicBezTo>
                    <a:pt x="161" y="80"/>
                    <a:pt x="88" y="139"/>
                    <a:pt x="0" y="154"/>
                  </a:cubicBezTo>
                  <a:cubicBezTo>
                    <a:pt x="6" y="164"/>
                    <a:pt x="12" y="174"/>
                    <a:pt x="18" y="183"/>
                  </a:cubicBezTo>
                  <a:cubicBezTo>
                    <a:pt x="116" y="162"/>
                    <a:pt x="196" y="92"/>
                    <a:pt x="231" y="0"/>
                  </a:cubicBezTo>
                  <a:cubicBezTo>
                    <a:pt x="219" y="1"/>
                    <a:pt x="208" y="1"/>
                    <a:pt x="196" y="1"/>
                  </a:cubicBezTo>
                  <a:close/>
                </a:path>
              </a:pathLst>
            </a:custGeom>
            <a:solidFill>
              <a:srgbClr val="968C6D"/>
            </a:solidFill>
            <a:ln w="9525">
              <a:solidFill>
                <a:srgbClr val="FFFFFF"/>
              </a:solidFill>
              <a:round/>
              <a:headEnd/>
              <a:tailEnd/>
            </a:ln>
          </p:spPr>
          <p:txBody>
            <a:bodyPr/>
            <a:lstStyle/>
            <a:p>
              <a:pPr fontAlgn="auto">
                <a:spcBef>
                  <a:spcPts val="0"/>
                </a:spcBef>
                <a:spcAft>
                  <a:spcPts val="0"/>
                </a:spcAft>
                <a:defRPr/>
              </a:pPr>
              <a:endParaRPr lang="en-GB" sz="1000" kern="0" dirty="0">
                <a:solidFill>
                  <a:sysClr val="windowText" lastClr="000000"/>
                </a:solidFill>
                <a:latin typeface="Arial"/>
                <a:cs typeface="+mn-cs"/>
              </a:endParaRPr>
            </a:p>
          </p:txBody>
        </p:sp>
        <p:sp>
          <p:nvSpPr>
            <p:cNvPr id="42" name="Freeform 32"/>
            <p:cNvSpPr>
              <a:spLocks/>
            </p:cNvSpPr>
            <p:nvPr/>
          </p:nvSpPr>
          <p:spPr bwMode="gray">
            <a:xfrm>
              <a:off x="3135828" y="4768170"/>
              <a:ext cx="1648338" cy="794430"/>
            </a:xfrm>
            <a:custGeom>
              <a:avLst/>
              <a:gdLst>
                <a:gd name="T0" fmla="*/ 1546973896 w 264"/>
                <a:gd name="T1" fmla="*/ 576073261 h 127"/>
                <a:gd name="T2" fmla="*/ 113539508 w 264"/>
                <a:gd name="T3" fmla="*/ 0 h 127"/>
                <a:gd name="T4" fmla="*/ 0 w 264"/>
                <a:gd name="T5" fmla="*/ 181917512 h 127"/>
                <a:gd name="T6" fmla="*/ 1546973896 w 264"/>
                <a:gd name="T7" fmla="*/ 770118679 h 127"/>
                <a:gd name="T8" fmla="*/ 1873399196 w 264"/>
                <a:gd name="T9" fmla="*/ 751925704 h 127"/>
                <a:gd name="T10" fmla="*/ 1745666631 w 264"/>
                <a:gd name="T11" fmla="*/ 570008116 h 127"/>
                <a:gd name="T12" fmla="*/ 1546973896 w 264"/>
                <a:gd name="T13" fmla="*/ 576073261 h 127"/>
                <a:gd name="T14" fmla="*/ 0 60000 65536"/>
                <a:gd name="T15" fmla="*/ 0 60000 65536"/>
                <a:gd name="T16" fmla="*/ 0 60000 65536"/>
                <a:gd name="T17" fmla="*/ 0 60000 65536"/>
                <a:gd name="T18" fmla="*/ 0 60000 65536"/>
                <a:gd name="T19" fmla="*/ 0 60000 65536"/>
                <a:gd name="T20" fmla="*/ 0 60000 65536"/>
                <a:gd name="T21" fmla="*/ 0 w 264"/>
                <a:gd name="T22" fmla="*/ 0 h 127"/>
                <a:gd name="T23" fmla="*/ 264 w 264"/>
                <a:gd name="T24" fmla="*/ 127 h 1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127">
                  <a:moveTo>
                    <a:pt x="218" y="95"/>
                  </a:moveTo>
                  <a:cubicBezTo>
                    <a:pt x="137" y="95"/>
                    <a:pt x="64" y="58"/>
                    <a:pt x="16" y="0"/>
                  </a:cubicBezTo>
                  <a:cubicBezTo>
                    <a:pt x="10" y="10"/>
                    <a:pt x="5" y="20"/>
                    <a:pt x="0" y="30"/>
                  </a:cubicBezTo>
                  <a:cubicBezTo>
                    <a:pt x="54" y="90"/>
                    <a:pt x="131" y="127"/>
                    <a:pt x="218" y="127"/>
                  </a:cubicBezTo>
                  <a:cubicBezTo>
                    <a:pt x="234" y="127"/>
                    <a:pt x="249" y="126"/>
                    <a:pt x="264" y="124"/>
                  </a:cubicBezTo>
                  <a:cubicBezTo>
                    <a:pt x="257" y="114"/>
                    <a:pt x="251" y="104"/>
                    <a:pt x="246" y="94"/>
                  </a:cubicBezTo>
                  <a:cubicBezTo>
                    <a:pt x="237" y="95"/>
                    <a:pt x="227" y="95"/>
                    <a:pt x="218" y="95"/>
                  </a:cubicBezTo>
                  <a:close/>
                </a:path>
              </a:pathLst>
            </a:custGeom>
            <a:solidFill>
              <a:srgbClr val="968C6D"/>
            </a:solidFill>
            <a:ln w="9525">
              <a:solidFill>
                <a:srgbClr val="FFFFFF"/>
              </a:solidFill>
              <a:round/>
              <a:headEnd/>
              <a:tailEnd/>
            </a:ln>
          </p:spPr>
          <p:txBody>
            <a:bodyPr/>
            <a:lstStyle/>
            <a:p>
              <a:pPr fontAlgn="auto">
                <a:spcBef>
                  <a:spcPts val="0"/>
                </a:spcBef>
                <a:spcAft>
                  <a:spcPts val="0"/>
                </a:spcAft>
                <a:defRPr/>
              </a:pPr>
              <a:endParaRPr lang="en-GB" sz="1000" kern="0" dirty="0">
                <a:solidFill>
                  <a:sysClr val="windowText" lastClr="000000"/>
                </a:solidFill>
                <a:latin typeface="Arial"/>
                <a:cs typeface="+mn-cs"/>
              </a:endParaRPr>
            </a:p>
          </p:txBody>
        </p:sp>
        <p:sp>
          <p:nvSpPr>
            <p:cNvPr id="43" name="Freeform 33"/>
            <p:cNvSpPr>
              <a:spLocks/>
            </p:cNvSpPr>
            <p:nvPr/>
          </p:nvSpPr>
          <p:spPr bwMode="gray">
            <a:xfrm>
              <a:off x="4214876" y="1905000"/>
              <a:ext cx="1633454" cy="790396"/>
            </a:xfrm>
            <a:custGeom>
              <a:avLst/>
              <a:gdLst>
                <a:gd name="T0" fmla="*/ 318395620 w 262"/>
                <a:gd name="T1" fmla="*/ 195140469 h 126"/>
                <a:gd name="T2" fmla="*/ 1733480678 w 262"/>
                <a:gd name="T3" fmla="*/ 768367761 h 126"/>
                <a:gd name="T4" fmla="*/ 1853764442 w 262"/>
                <a:gd name="T5" fmla="*/ 579324272 h 126"/>
                <a:gd name="T6" fmla="*/ 318395620 w 262"/>
                <a:gd name="T7" fmla="*/ 0 h 126"/>
                <a:gd name="T8" fmla="*/ 0 w 262"/>
                <a:gd name="T9" fmla="*/ 18293645 h 126"/>
                <a:gd name="T10" fmla="*/ 127356660 w 262"/>
                <a:gd name="T11" fmla="*/ 201239995 h 126"/>
                <a:gd name="T12" fmla="*/ 318395620 w 262"/>
                <a:gd name="T13" fmla="*/ 195140469 h 126"/>
                <a:gd name="T14" fmla="*/ 0 60000 65536"/>
                <a:gd name="T15" fmla="*/ 0 60000 65536"/>
                <a:gd name="T16" fmla="*/ 0 60000 65536"/>
                <a:gd name="T17" fmla="*/ 0 60000 65536"/>
                <a:gd name="T18" fmla="*/ 0 60000 65536"/>
                <a:gd name="T19" fmla="*/ 0 60000 65536"/>
                <a:gd name="T20" fmla="*/ 0 60000 65536"/>
                <a:gd name="T21" fmla="*/ 0 w 262"/>
                <a:gd name="T22" fmla="*/ 0 h 126"/>
                <a:gd name="T23" fmla="*/ 262 w 262"/>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2" h="126">
                  <a:moveTo>
                    <a:pt x="45" y="32"/>
                  </a:moveTo>
                  <a:cubicBezTo>
                    <a:pt x="126" y="32"/>
                    <a:pt x="198" y="68"/>
                    <a:pt x="245" y="126"/>
                  </a:cubicBezTo>
                  <a:cubicBezTo>
                    <a:pt x="251" y="116"/>
                    <a:pt x="257" y="106"/>
                    <a:pt x="262" y="95"/>
                  </a:cubicBezTo>
                  <a:cubicBezTo>
                    <a:pt x="208" y="37"/>
                    <a:pt x="131" y="0"/>
                    <a:pt x="45" y="0"/>
                  </a:cubicBezTo>
                  <a:cubicBezTo>
                    <a:pt x="30" y="0"/>
                    <a:pt x="15" y="1"/>
                    <a:pt x="0" y="3"/>
                  </a:cubicBezTo>
                  <a:cubicBezTo>
                    <a:pt x="6" y="13"/>
                    <a:pt x="12" y="23"/>
                    <a:pt x="18" y="33"/>
                  </a:cubicBezTo>
                  <a:cubicBezTo>
                    <a:pt x="27" y="32"/>
                    <a:pt x="36" y="32"/>
                    <a:pt x="45" y="32"/>
                  </a:cubicBezTo>
                  <a:close/>
                </a:path>
              </a:pathLst>
            </a:custGeom>
            <a:solidFill>
              <a:srgbClr val="968C6D"/>
            </a:solidFill>
            <a:ln w="9525">
              <a:solidFill>
                <a:srgbClr val="FFFFFF"/>
              </a:solidFill>
              <a:round/>
              <a:headEnd/>
              <a:tailEnd/>
            </a:ln>
          </p:spPr>
          <p:txBody>
            <a:bodyPr/>
            <a:lstStyle/>
            <a:p>
              <a:pPr fontAlgn="auto">
                <a:spcBef>
                  <a:spcPts val="0"/>
                </a:spcBef>
                <a:spcAft>
                  <a:spcPts val="0"/>
                </a:spcAft>
                <a:defRPr/>
              </a:pPr>
              <a:endParaRPr lang="en-GB" sz="1000" kern="0" dirty="0">
                <a:solidFill>
                  <a:sysClr val="windowText" lastClr="000000"/>
                </a:solidFill>
                <a:latin typeface="Arial"/>
                <a:cs typeface="+mn-cs"/>
              </a:endParaRPr>
            </a:p>
          </p:txBody>
        </p:sp>
        <p:sp>
          <p:nvSpPr>
            <p:cNvPr id="44" name="Freeform 34"/>
            <p:cNvSpPr>
              <a:spLocks/>
            </p:cNvSpPr>
            <p:nvPr/>
          </p:nvSpPr>
          <p:spPr bwMode="gray">
            <a:xfrm>
              <a:off x="2793509" y="1941295"/>
              <a:ext cx="1443692" cy="1133169"/>
            </a:xfrm>
            <a:custGeom>
              <a:avLst/>
              <a:gdLst>
                <a:gd name="T0" fmla="*/ 248849150 w 231"/>
                <a:gd name="T1" fmla="*/ 1099412156 h 181"/>
                <a:gd name="T2" fmla="*/ 1642400243 w 231"/>
                <a:gd name="T3" fmla="*/ 176147698 h 181"/>
                <a:gd name="T4" fmla="*/ 1507309912 w 231"/>
                <a:gd name="T5" fmla="*/ 0 h 181"/>
                <a:gd name="T6" fmla="*/ 0 w 231"/>
                <a:gd name="T7" fmla="*/ 1099412156 h 181"/>
                <a:gd name="T8" fmla="*/ 248849150 w 231"/>
                <a:gd name="T9" fmla="*/ 1099412156 h 181"/>
                <a:gd name="T10" fmla="*/ 0 60000 65536"/>
                <a:gd name="T11" fmla="*/ 0 60000 65536"/>
                <a:gd name="T12" fmla="*/ 0 60000 65536"/>
                <a:gd name="T13" fmla="*/ 0 60000 65536"/>
                <a:gd name="T14" fmla="*/ 0 60000 65536"/>
                <a:gd name="T15" fmla="*/ 0 w 231"/>
                <a:gd name="T16" fmla="*/ 0 h 181"/>
                <a:gd name="T17" fmla="*/ 231 w 231"/>
                <a:gd name="T18" fmla="*/ 181 h 181"/>
              </a:gdLst>
              <a:ahLst/>
              <a:cxnLst>
                <a:cxn ang="T10">
                  <a:pos x="T0" y="T1"/>
                </a:cxn>
                <a:cxn ang="T11">
                  <a:pos x="T2" y="T3"/>
                </a:cxn>
                <a:cxn ang="T12">
                  <a:pos x="T4" y="T5"/>
                </a:cxn>
                <a:cxn ang="T13">
                  <a:pos x="T6" y="T7"/>
                </a:cxn>
                <a:cxn ang="T14">
                  <a:pos x="T8" y="T9"/>
                </a:cxn>
              </a:cxnLst>
              <a:rect l="T15" t="T16" r="T17" b="T18"/>
              <a:pathLst>
                <a:path w="231" h="181">
                  <a:moveTo>
                    <a:pt x="35" y="181"/>
                  </a:moveTo>
                  <a:cubicBezTo>
                    <a:pt x="70" y="102"/>
                    <a:pt x="143" y="44"/>
                    <a:pt x="231" y="29"/>
                  </a:cubicBezTo>
                  <a:cubicBezTo>
                    <a:pt x="225" y="19"/>
                    <a:pt x="219" y="9"/>
                    <a:pt x="212" y="0"/>
                  </a:cubicBezTo>
                  <a:cubicBezTo>
                    <a:pt x="115" y="21"/>
                    <a:pt x="35" y="90"/>
                    <a:pt x="0" y="181"/>
                  </a:cubicBezTo>
                  <a:cubicBezTo>
                    <a:pt x="11" y="180"/>
                    <a:pt x="23" y="180"/>
                    <a:pt x="35" y="181"/>
                  </a:cubicBezTo>
                  <a:close/>
                </a:path>
              </a:pathLst>
            </a:custGeom>
            <a:solidFill>
              <a:srgbClr val="968C6D"/>
            </a:solidFill>
            <a:ln w="9525">
              <a:solidFill>
                <a:srgbClr val="FFFFFF"/>
              </a:solidFill>
              <a:round/>
              <a:headEnd/>
              <a:tailEnd/>
            </a:ln>
          </p:spPr>
          <p:txBody>
            <a:bodyPr/>
            <a:lstStyle/>
            <a:p>
              <a:pPr fontAlgn="auto">
                <a:spcBef>
                  <a:spcPts val="0"/>
                </a:spcBef>
                <a:spcAft>
                  <a:spcPts val="0"/>
                </a:spcAft>
                <a:defRPr/>
              </a:pPr>
              <a:endParaRPr lang="en-GB" sz="1000" kern="0" dirty="0">
                <a:solidFill>
                  <a:sysClr val="windowText" lastClr="000000"/>
                </a:solidFill>
                <a:latin typeface="Arial"/>
                <a:cs typeface="+mn-cs"/>
              </a:endParaRPr>
            </a:p>
          </p:txBody>
        </p:sp>
        <p:sp>
          <p:nvSpPr>
            <p:cNvPr id="45" name="Freeform 35"/>
            <p:cNvSpPr>
              <a:spLocks/>
            </p:cNvSpPr>
            <p:nvPr/>
          </p:nvSpPr>
          <p:spPr bwMode="gray">
            <a:xfrm>
              <a:off x="2667000" y="3163182"/>
              <a:ext cx="513478" cy="1717902"/>
            </a:xfrm>
            <a:custGeom>
              <a:avLst/>
              <a:gdLst>
                <a:gd name="T0" fmla="*/ 228407059 w 82"/>
                <a:gd name="T1" fmla="*/ 556377497 h 275"/>
                <a:gd name="T2" fmla="*/ 349747848 w 82"/>
                <a:gd name="T3" fmla="*/ 0 h 275"/>
                <a:gd name="T4" fmla="*/ 107066229 w 82"/>
                <a:gd name="T5" fmla="*/ 6047128 h 275"/>
                <a:gd name="T6" fmla="*/ 0 w 82"/>
                <a:gd name="T7" fmla="*/ 556377497 h 275"/>
                <a:gd name="T8" fmla="*/ 463950083 w 82"/>
                <a:gd name="T9" fmla="*/ 1663083061 h 275"/>
                <a:gd name="T10" fmla="*/ 585290871 w 82"/>
                <a:gd name="T11" fmla="*/ 1481654543 h 275"/>
                <a:gd name="T12" fmla="*/ 228407059 w 82"/>
                <a:gd name="T13" fmla="*/ 556377497 h 275"/>
                <a:gd name="T14" fmla="*/ 0 60000 65536"/>
                <a:gd name="T15" fmla="*/ 0 60000 65536"/>
                <a:gd name="T16" fmla="*/ 0 60000 65536"/>
                <a:gd name="T17" fmla="*/ 0 60000 65536"/>
                <a:gd name="T18" fmla="*/ 0 60000 65536"/>
                <a:gd name="T19" fmla="*/ 0 60000 65536"/>
                <a:gd name="T20" fmla="*/ 0 60000 65536"/>
                <a:gd name="T21" fmla="*/ 0 w 82"/>
                <a:gd name="T22" fmla="*/ 0 h 275"/>
                <a:gd name="T23" fmla="*/ 82 w 82"/>
                <a:gd name="T24" fmla="*/ 275 h 2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 h="275">
                  <a:moveTo>
                    <a:pt x="32" y="92"/>
                  </a:moveTo>
                  <a:cubicBezTo>
                    <a:pt x="32" y="59"/>
                    <a:pt x="38" y="28"/>
                    <a:pt x="49" y="0"/>
                  </a:cubicBezTo>
                  <a:cubicBezTo>
                    <a:pt x="37" y="0"/>
                    <a:pt x="26" y="0"/>
                    <a:pt x="15" y="1"/>
                  </a:cubicBezTo>
                  <a:cubicBezTo>
                    <a:pt x="5" y="29"/>
                    <a:pt x="0" y="60"/>
                    <a:pt x="0" y="92"/>
                  </a:cubicBezTo>
                  <a:cubicBezTo>
                    <a:pt x="0" y="161"/>
                    <a:pt x="24" y="225"/>
                    <a:pt x="65" y="275"/>
                  </a:cubicBezTo>
                  <a:cubicBezTo>
                    <a:pt x="70" y="265"/>
                    <a:pt x="76" y="255"/>
                    <a:pt x="82" y="245"/>
                  </a:cubicBezTo>
                  <a:cubicBezTo>
                    <a:pt x="51" y="202"/>
                    <a:pt x="32" y="149"/>
                    <a:pt x="32" y="92"/>
                  </a:cubicBezTo>
                  <a:close/>
                </a:path>
              </a:pathLst>
            </a:custGeom>
            <a:solidFill>
              <a:srgbClr val="968C6D"/>
            </a:solidFill>
            <a:ln w="9525">
              <a:solidFill>
                <a:srgbClr val="FFFFFF"/>
              </a:solidFill>
              <a:round/>
              <a:headEnd/>
              <a:tailEnd/>
            </a:ln>
          </p:spPr>
          <p:txBody>
            <a:bodyPr/>
            <a:lstStyle/>
            <a:p>
              <a:pPr fontAlgn="auto">
                <a:spcBef>
                  <a:spcPts val="0"/>
                </a:spcBef>
                <a:spcAft>
                  <a:spcPts val="0"/>
                </a:spcAft>
                <a:defRPr/>
              </a:pPr>
              <a:endParaRPr lang="en-GB" sz="1000" kern="0" dirty="0">
                <a:solidFill>
                  <a:sysClr val="windowText" lastClr="000000"/>
                </a:solidFill>
                <a:latin typeface="Arial"/>
                <a:cs typeface="+mn-cs"/>
              </a:endParaRPr>
            </a:p>
          </p:txBody>
        </p:sp>
        <p:sp>
          <p:nvSpPr>
            <p:cNvPr id="46" name="Oval 36"/>
            <p:cNvSpPr>
              <a:spLocks noChangeArrowheads="1"/>
            </p:cNvSpPr>
            <p:nvPr/>
          </p:nvSpPr>
          <p:spPr bwMode="gray">
            <a:xfrm>
              <a:off x="3831627" y="3066398"/>
              <a:ext cx="1332066" cy="1330769"/>
            </a:xfrm>
            <a:prstGeom prst="ellipse">
              <a:avLst/>
            </a:prstGeom>
            <a:solidFill>
              <a:srgbClr val="968C6D"/>
            </a:solidFill>
            <a:ln w="3175">
              <a:noFill/>
              <a:miter lim="800000"/>
              <a:headEnd/>
              <a:tailEnd/>
            </a:ln>
          </p:spPr>
          <p:txBody>
            <a:bodyPr lIns="0" tIns="0" rIns="0" bIns="0" anchor="ctr" anchorCtr="1"/>
            <a:lstStyle/>
            <a:p>
              <a:pPr algn="ctr" defTabSz="801688" fontAlgn="auto">
                <a:spcBef>
                  <a:spcPts val="0"/>
                </a:spcBef>
                <a:spcAft>
                  <a:spcPts val="0"/>
                </a:spcAft>
              </a:pPr>
              <a:endParaRPr lang="en-US" sz="1000" b="1" dirty="0">
                <a:solidFill>
                  <a:srgbClr val="000000"/>
                </a:solidFill>
                <a:latin typeface="Georgia"/>
              </a:endParaRPr>
            </a:p>
          </p:txBody>
        </p:sp>
        <p:sp>
          <p:nvSpPr>
            <p:cNvPr id="47" name="Rectangle 46"/>
            <p:cNvSpPr/>
            <p:nvPr/>
          </p:nvSpPr>
          <p:spPr>
            <a:xfrm>
              <a:off x="4580339" y="2612407"/>
              <a:ext cx="1022016" cy="148207"/>
            </a:xfrm>
            <a:prstGeom prst="rect">
              <a:avLst/>
            </a:prstGeom>
            <a:noFill/>
            <a:ln w="25400">
              <a:noFill/>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fontAlgn="auto">
                <a:spcBef>
                  <a:spcPts val="0"/>
                </a:spcBef>
                <a:spcAft>
                  <a:spcPts val="0"/>
                </a:spcAft>
              </a:pPr>
              <a:r>
                <a:rPr lang="en-GB" sz="1000" b="1" dirty="0">
                  <a:solidFill>
                    <a:srgbClr val="FFFFFF"/>
                  </a:solidFill>
                  <a:latin typeface="Georgia"/>
                  <a:cs typeface="+mn-cs"/>
                </a:rPr>
                <a:t>Governance</a:t>
              </a:r>
            </a:p>
          </p:txBody>
        </p:sp>
        <p:sp>
          <p:nvSpPr>
            <p:cNvPr id="48" name="Rectangle 47"/>
            <p:cNvSpPr/>
            <p:nvPr/>
          </p:nvSpPr>
          <p:spPr>
            <a:xfrm>
              <a:off x="4690442" y="4528455"/>
              <a:ext cx="961764" cy="296414"/>
            </a:xfrm>
            <a:prstGeom prst="rect">
              <a:avLst/>
            </a:prstGeom>
            <a:noFill/>
            <a:ln w="25400">
              <a:noFill/>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fontAlgn="auto">
                <a:spcBef>
                  <a:spcPts val="0"/>
                </a:spcBef>
                <a:spcAft>
                  <a:spcPts val="0"/>
                </a:spcAft>
              </a:pPr>
              <a:r>
                <a:rPr lang="en-GB" sz="1000" b="1" dirty="0">
                  <a:solidFill>
                    <a:srgbClr val="FFFFFF"/>
                  </a:solidFill>
                  <a:latin typeface="Georgia"/>
                  <a:cs typeface="+mn-cs"/>
                </a:rPr>
                <a:t>Embedding: </a:t>
              </a:r>
            </a:p>
            <a:p>
              <a:pPr algn="ctr" fontAlgn="auto">
                <a:spcBef>
                  <a:spcPts val="0"/>
                </a:spcBef>
                <a:spcAft>
                  <a:spcPts val="0"/>
                </a:spcAft>
              </a:pPr>
              <a:r>
                <a:rPr lang="en-GB" sz="1000" b="1" dirty="0">
                  <a:solidFill>
                    <a:srgbClr val="FFFFFF"/>
                  </a:solidFill>
                  <a:latin typeface="Georgia"/>
                  <a:cs typeface="+mn-cs"/>
                </a:rPr>
                <a:t>Due diligence</a:t>
              </a:r>
            </a:p>
          </p:txBody>
        </p:sp>
        <p:sp>
          <p:nvSpPr>
            <p:cNvPr id="53" name="Rectangle 52"/>
            <p:cNvSpPr/>
            <p:nvPr/>
          </p:nvSpPr>
          <p:spPr>
            <a:xfrm>
              <a:off x="3404048" y="4514005"/>
              <a:ext cx="1071204" cy="444621"/>
            </a:xfrm>
            <a:prstGeom prst="rect">
              <a:avLst/>
            </a:prstGeom>
            <a:noFill/>
            <a:ln w="25400">
              <a:noFill/>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fontAlgn="auto">
                <a:spcBef>
                  <a:spcPts val="0"/>
                </a:spcBef>
                <a:spcAft>
                  <a:spcPts val="0"/>
                </a:spcAft>
              </a:pPr>
              <a:r>
                <a:rPr lang="en-GB" sz="1000" b="1" dirty="0">
                  <a:solidFill>
                    <a:srgbClr val="FFFFFF"/>
                  </a:solidFill>
                  <a:latin typeface="Georgia"/>
                  <a:cs typeface="+mn-cs"/>
                </a:rPr>
                <a:t>Embedding: Grievance and remediation</a:t>
              </a:r>
            </a:p>
          </p:txBody>
        </p:sp>
        <p:sp>
          <p:nvSpPr>
            <p:cNvPr id="56" name="Rectangle 55"/>
            <p:cNvSpPr/>
            <p:nvPr/>
          </p:nvSpPr>
          <p:spPr>
            <a:xfrm>
              <a:off x="3358249" y="2583946"/>
              <a:ext cx="958487" cy="296414"/>
            </a:xfrm>
            <a:prstGeom prst="rect">
              <a:avLst/>
            </a:prstGeom>
            <a:noFill/>
            <a:ln w="25400">
              <a:noFill/>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fontAlgn="auto">
                <a:spcBef>
                  <a:spcPts val="0"/>
                </a:spcBef>
                <a:spcAft>
                  <a:spcPts val="0"/>
                </a:spcAft>
              </a:pPr>
              <a:r>
                <a:rPr lang="en-GB" sz="1000" b="1" dirty="0">
                  <a:solidFill>
                    <a:srgbClr val="FFFFFF"/>
                  </a:solidFill>
                  <a:latin typeface="Georgia"/>
                  <a:cs typeface="+mn-cs"/>
                </a:rPr>
                <a:t>Monitoring </a:t>
              </a:r>
              <a:br>
                <a:rPr lang="en-GB" sz="1000" b="1" dirty="0">
                  <a:solidFill>
                    <a:srgbClr val="FFFFFF"/>
                  </a:solidFill>
                  <a:latin typeface="Georgia"/>
                  <a:cs typeface="+mn-cs"/>
                </a:rPr>
              </a:br>
              <a:r>
                <a:rPr lang="en-GB" sz="1000" b="1" dirty="0">
                  <a:solidFill>
                    <a:srgbClr val="FFFFFF"/>
                  </a:solidFill>
                  <a:latin typeface="Georgia"/>
                  <a:cs typeface="+mn-cs"/>
                </a:rPr>
                <a:t>and reporting</a:t>
              </a:r>
            </a:p>
          </p:txBody>
        </p:sp>
        <p:sp>
          <p:nvSpPr>
            <p:cNvPr id="57" name="Rectangle 56"/>
            <p:cNvSpPr/>
            <p:nvPr/>
          </p:nvSpPr>
          <p:spPr>
            <a:xfrm>
              <a:off x="5269842" y="3532750"/>
              <a:ext cx="851642" cy="296414"/>
            </a:xfrm>
            <a:prstGeom prst="rect">
              <a:avLst/>
            </a:prstGeom>
            <a:noFill/>
            <a:ln w="25400">
              <a:noFill/>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fontAlgn="auto">
                <a:spcBef>
                  <a:spcPts val="0"/>
                </a:spcBef>
                <a:spcAft>
                  <a:spcPts val="0"/>
                </a:spcAft>
              </a:pPr>
              <a:r>
                <a:rPr lang="en-GB" sz="1000" b="1" dirty="0">
                  <a:solidFill>
                    <a:srgbClr val="FFFFFF"/>
                  </a:solidFill>
                  <a:latin typeface="Georgia"/>
                  <a:cs typeface="+mn-cs"/>
                </a:rPr>
                <a:t>Risk assessment</a:t>
              </a:r>
            </a:p>
          </p:txBody>
        </p:sp>
        <p:sp>
          <p:nvSpPr>
            <p:cNvPr id="3" name="TextBox 2"/>
            <p:cNvSpPr txBox="1"/>
            <p:nvPr/>
          </p:nvSpPr>
          <p:spPr>
            <a:xfrm>
              <a:off x="3929977" y="3489409"/>
              <a:ext cx="1149903" cy="642246"/>
            </a:xfrm>
            <a:prstGeom prst="rect">
              <a:avLst/>
            </a:prstGeom>
            <a:noFill/>
          </p:spPr>
          <p:txBody>
            <a:bodyPr vert="horz" wrap="square" lIns="0" tIns="0" rIns="0" bIns="0" rtlCol="0">
              <a:noAutofit/>
            </a:bodyPr>
            <a:lstStyle/>
            <a:p>
              <a:pPr indent="-274320" algn="ctr" fontAlgn="auto">
                <a:spcBef>
                  <a:spcPts val="0"/>
                </a:spcBef>
                <a:spcAft>
                  <a:spcPts val="900"/>
                </a:spcAft>
              </a:pPr>
              <a:r>
                <a:rPr lang="en-US" sz="1000" b="1" dirty="0">
                  <a:solidFill>
                    <a:srgbClr val="FFFFFF"/>
                  </a:solidFill>
                  <a:latin typeface="Georgia"/>
                </a:rPr>
                <a:t>A comprehensive approach to modern </a:t>
              </a:r>
              <a:br>
                <a:rPr lang="en-US" sz="1000" b="1" dirty="0">
                  <a:solidFill>
                    <a:srgbClr val="FFFFFF"/>
                  </a:solidFill>
                  <a:latin typeface="Georgia"/>
                </a:rPr>
              </a:br>
              <a:r>
                <a:rPr lang="en-US" sz="1000" b="1" dirty="0">
                  <a:solidFill>
                    <a:srgbClr val="FFFFFF"/>
                  </a:solidFill>
                  <a:latin typeface="Georgia"/>
                </a:rPr>
                <a:t>slavery risks</a:t>
              </a:r>
            </a:p>
          </p:txBody>
        </p:sp>
      </p:grpSp>
      <p:sp>
        <p:nvSpPr>
          <p:cNvPr id="71" name="Rectangle 70"/>
          <p:cNvSpPr/>
          <p:nvPr/>
        </p:nvSpPr>
        <p:spPr bwMode="ltGray">
          <a:xfrm>
            <a:off x="6775704" y="1612900"/>
            <a:ext cx="1834896" cy="1032459"/>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marL="171450" indent="-171450" fontAlgn="auto">
              <a:spcBef>
                <a:spcPts val="0"/>
              </a:spcBef>
              <a:spcAft>
                <a:spcPts val="300"/>
              </a:spcAft>
              <a:buFont typeface="Arial" panose="020B0604020202020204" pitchFamily="34" charset="0"/>
              <a:buChar char="•"/>
            </a:pPr>
            <a:r>
              <a:rPr lang="en-US" sz="1000" dirty="0">
                <a:solidFill>
                  <a:srgbClr val="000000"/>
                </a:solidFill>
                <a:latin typeface="Georgia" pitchFamily="18" charset="0"/>
              </a:rPr>
              <a:t>Policy</a:t>
            </a:r>
          </a:p>
          <a:p>
            <a:pPr marL="171450" indent="-171450" fontAlgn="auto">
              <a:spcBef>
                <a:spcPts val="0"/>
              </a:spcBef>
              <a:spcAft>
                <a:spcPts val="300"/>
              </a:spcAft>
              <a:buFont typeface="Arial" panose="020B0604020202020204" pitchFamily="34" charset="0"/>
              <a:buChar char="•"/>
            </a:pPr>
            <a:r>
              <a:rPr lang="en-US" sz="1000" dirty="0">
                <a:solidFill>
                  <a:srgbClr val="000000"/>
                </a:solidFill>
                <a:latin typeface="Georgia" pitchFamily="18" charset="0"/>
              </a:rPr>
              <a:t>Assigned responsibilities</a:t>
            </a:r>
          </a:p>
          <a:p>
            <a:pPr marL="171450" indent="-171450" fontAlgn="auto">
              <a:spcBef>
                <a:spcPts val="0"/>
              </a:spcBef>
              <a:spcAft>
                <a:spcPts val="300"/>
              </a:spcAft>
              <a:buFont typeface="Arial" panose="020B0604020202020204" pitchFamily="34" charset="0"/>
              <a:buChar char="•"/>
            </a:pPr>
            <a:r>
              <a:rPr lang="en-US" sz="1000" dirty="0">
                <a:solidFill>
                  <a:srgbClr val="EAE8E2"/>
                </a:solidFill>
                <a:latin typeface="Georgia" pitchFamily="18" charset="0"/>
              </a:rPr>
              <a:t>Communication of governance arrangements</a:t>
            </a:r>
          </a:p>
        </p:txBody>
      </p:sp>
      <p:sp>
        <p:nvSpPr>
          <p:cNvPr id="72" name="Rectangle 71"/>
          <p:cNvSpPr/>
          <p:nvPr/>
        </p:nvSpPr>
        <p:spPr bwMode="ltGray">
          <a:xfrm>
            <a:off x="533400" y="3376321"/>
            <a:ext cx="1837944" cy="1032459"/>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marL="171450" indent="-171450" fontAlgn="auto">
              <a:spcBef>
                <a:spcPts val="0"/>
              </a:spcBef>
              <a:spcAft>
                <a:spcPts val="300"/>
              </a:spcAft>
              <a:buFont typeface="Arial" panose="020B0604020202020204" pitchFamily="34" charset="0"/>
              <a:buChar char="•"/>
            </a:pPr>
            <a:r>
              <a:rPr lang="en-US" sz="1000" dirty="0">
                <a:solidFill>
                  <a:srgbClr val="000000"/>
                </a:solidFill>
                <a:latin typeface="Georgia" pitchFamily="18" charset="0"/>
              </a:rPr>
              <a:t>Training of own employees </a:t>
            </a:r>
          </a:p>
          <a:p>
            <a:pPr marL="171450" indent="-171450" fontAlgn="auto">
              <a:spcBef>
                <a:spcPts val="0"/>
              </a:spcBef>
              <a:spcAft>
                <a:spcPts val="300"/>
              </a:spcAft>
              <a:buFont typeface="Arial" panose="020B0604020202020204" pitchFamily="34" charset="0"/>
              <a:buChar char="•"/>
            </a:pPr>
            <a:r>
              <a:rPr lang="en-US" sz="1000" dirty="0">
                <a:solidFill>
                  <a:srgbClr val="EAE8E2"/>
                </a:solidFill>
                <a:latin typeface="Georgia" pitchFamily="18" charset="0"/>
              </a:rPr>
              <a:t>Training of suppliers’ staff</a:t>
            </a:r>
          </a:p>
        </p:txBody>
      </p:sp>
      <p:sp>
        <p:nvSpPr>
          <p:cNvPr id="73" name="Rectangle 72"/>
          <p:cNvSpPr/>
          <p:nvPr/>
        </p:nvSpPr>
        <p:spPr bwMode="ltGray">
          <a:xfrm>
            <a:off x="6775704" y="3376321"/>
            <a:ext cx="1834896" cy="1032459"/>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marL="171450" indent="-171450" fontAlgn="auto">
              <a:spcBef>
                <a:spcPts val="0"/>
              </a:spcBef>
              <a:spcAft>
                <a:spcPts val="300"/>
              </a:spcAft>
              <a:buFont typeface="Arial" panose="020B0604020202020204" pitchFamily="34" charset="0"/>
              <a:buChar char="•"/>
            </a:pPr>
            <a:r>
              <a:rPr lang="en-US" sz="1000" dirty="0">
                <a:solidFill>
                  <a:srgbClr val="000000"/>
                </a:solidFill>
                <a:latin typeface="Georgia" pitchFamily="18" charset="0"/>
              </a:rPr>
              <a:t>High-level risk assessment </a:t>
            </a:r>
          </a:p>
          <a:p>
            <a:pPr marL="171450" indent="-171450" fontAlgn="auto">
              <a:spcBef>
                <a:spcPts val="0"/>
              </a:spcBef>
              <a:spcAft>
                <a:spcPts val="300"/>
              </a:spcAft>
              <a:buFont typeface="Arial" panose="020B0604020202020204" pitchFamily="34" charset="0"/>
              <a:buChar char="•"/>
            </a:pPr>
            <a:r>
              <a:rPr lang="en-US" sz="1000" dirty="0">
                <a:solidFill>
                  <a:srgbClr val="EAE8E2"/>
                </a:solidFill>
                <a:latin typeface="Georgia" pitchFamily="18" charset="0"/>
              </a:rPr>
              <a:t>Risk validation</a:t>
            </a:r>
          </a:p>
          <a:p>
            <a:pPr marL="171450" indent="-171450" fontAlgn="auto">
              <a:spcBef>
                <a:spcPts val="0"/>
              </a:spcBef>
              <a:spcAft>
                <a:spcPts val="300"/>
              </a:spcAft>
              <a:buFont typeface="Arial" panose="020B0604020202020204" pitchFamily="34" charset="0"/>
              <a:buChar char="•"/>
            </a:pPr>
            <a:r>
              <a:rPr lang="en-US" sz="1000" dirty="0">
                <a:solidFill>
                  <a:srgbClr val="EAE8E2"/>
                </a:solidFill>
                <a:latin typeface="Georgia" pitchFamily="18" charset="0"/>
              </a:rPr>
              <a:t>Stakeholder engagement</a:t>
            </a:r>
          </a:p>
        </p:txBody>
      </p:sp>
      <p:sp>
        <p:nvSpPr>
          <p:cNvPr id="74" name="Rectangle 73"/>
          <p:cNvSpPr/>
          <p:nvPr/>
        </p:nvSpPr>
        <p:spPr bwMode="ltGray">
          <a:xfrm>
            <a:off x="533400" y="5080000"/>
            <a:ext cx="1837944" cy="1032459"/>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marL="171450" indent="-171450" fontAlgn="auto">
              <a:spcBef>
                <a:spcPts val="0"/>
              </a:spcBef>
              <a:spcAft>
                <a:spcPts val="300"/>
              </a:spcAft>
              <a:buFont typeface="Arial" panose="020B0604020202020204" pitchFamily="34" charset="0"/>
              <a:buChar char="•"/>
            </a:pPr>
            <a:r>
              <a:rPr lang="en-US" sz="1000" dirty="0">
                <a:solidFill>
                  <a:srgbClr val="EAE8E2"/>
                </a:solidFill>
                <a:latin typeface="Georgia" pitchFamily="18" charset="0"/>
              </a:rPr>
              <a:t>Grievance mechanisms</a:t>
            </a:r>
          </a:p>
          <a:p>
            <a:pPr marL="171450" indent="-171450" fontAlgn="auto">
              <a:spcBef>
                <a:spcPts val="0"/>
              </a:spcBef>
              <a:spcAft>
                <a:spcPts val="300"/>
              </a:spcAft>
              <a:buFont typeface="Arial" panose="020B0604020202020204" pitchFamily="34" charset="0"/>
              <a:buChar char="•"/>
            </a:pPr>
            <a:r>
              <a:rPr lang="en-US" sz="1000" dirty="0">
                <a:solidFill>
                  <a:srgbClr val="EAE8E2"/>
                </a:solidFill>
                <a:latin typeface="Georgia" pitchFamily="18" charset="0"/>
              </a:rPr>
              <a:t>Remediation processes</a:t>
            </a:r>
          </a:p>
          <a:p>
            <a:pPr marL="171450" indent="-171450" fontAlgn="auto">
              <a:spcBef>
                <a:spcPts val="0"/>
              </a:spcBef>
              <a:spcAft>
                <a:spcPts val="300"/>
              </a:spcAft>
              <a:buFont typeface="Arial" panose="020B0604020202020204" pitchFamily="34" charset="0"/>
              <a:buChar char="•"/>
            </a:pPr>
            <a:r>
              <a:rPr lang="en-US" sz="1000" dirty="0">
                <a:solidFill>
                  <a:srgbClr val="EAE8E2"/>
                </a:solidFill>
                <a:latin typeface="Georgia" pitchFamily="18" charset="0"/>
              </a:rPr>
              <a:t>Communication to stakeholders</a:t>
            </a:r>
          </a:p>
        </p:txBody>
      </p:sp>
      <p:sp>
        <p:nvSpPr>
          <p:cNvPr id="75" name="Rectangle 74"/>
          <p:cNvSpPr/>
          <p:nvPr/>
        </p:nvSpPr>
        <p:spPr bwMode="ltGray">
          <a:xfrm>
            <a:off x="6775704" y="5080000"/>
            <a:ext cx="1834896" cy="1032459"/>
          </a:xfrm>
          <a:prstGeom prst="rect">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marL="171450" indent="-171450" fontAlgn="auto">
              <a:spcBef>
                <a:spcPts val="0"/>
              </a:spcBef>
              <a:spcAft>
                <a:spcPts val="300"/>
              </a:spcAft>
              <a:buFont typeface="Arial" panose="020B0604020202020204" pitchFamily="34" charset="0"/>
              <a:buChar char="•"/>
            </a:pPr>
            <a:r>
              <a:rPr lang="en-US" sz="1000" dirty="0">
                <a:solidFill>
                  <a:srgbClr val="000000"/>
                </a:solidFill>
                <a:latin typeface="Georgia" pitchFamily="18" charset="0"/>
              </a:rPr>
              <a:t>Supplier contracts</a:t>
            </a:r>
          </a:p>
          <a:p>
            <a:pPr marL="171450" indent="-171450" fontAlgn="auto">
              <a:spcBef>
                <a:spcPts val="0"/>
              </a:spcBef>
              <a:spcAft>
                <a:spcPts val="300"/>
              </a:spcAft>
              <a:buFont typeface="Arial" panose="020B0604020202020204" pitchFamily="34" charset="0"/>
              <a:buChar char="•"/>
            </a:pPr>
            <a:r>
              <a:rPr lang="en-US" sz="1000" dirty="0">
                <a:solidFill>
                  <a:srgbClr val="EAE8E2"/>
                </a:solidFill>
                <a:latin typeface="Georgia" pitchFamily="18" charset="0"/>
              </a:rPr>
              <a:t>Audit strategy and protocols</a:t>
            </a:r>
          </a:p>
          <a:p>
            <a:pPr marL="171450" indent="-171450" fontAlgn="auto">
              <a:spcBef>
                <a:spcPts val="0"/>
              </a:spcBef>
              <a:spcAft>
                <a:spcPts val="300"/>
              </a:spcAft>
              <a:buFont typeface="Arial" panose="020B0604020202020204" pitchFamily="34" charset="0"/>
              <a:buChar char="•"/>
            </a:pPr>
            <a:r>
              <a:rPr lang="en-US" sz="1000" dirty="0">
                <a:solidFill>
                  <a:srgbClr val="EAE8E2"/>
                </a:solidFill>
                <a:latin typeface="Georgia" pitchFamily="18" charset="0"/>
              </a:rPr>
              <a:t>Engagement with, and standards for, suppliers</a:t>
            </a:r>
          </a:p>
        </p:txBody>
      </p:sp>
      <p:sp>
        <p:nvSpPr>
          <p:cNvPr id="55" name="Rectangle 54"/>
          <p:cNvSpPr/>
          <p:nvPr/>
        </p:nvSpPr>
        <p:spPr>
          <a:xfrm>
            <a:off x="2776979" y="3771679"/>
            <a:ext cx="1138972" cy="307777"/>
          </a:xfrm>
          <a:prstGeom prst="rect">
            <a:avLst/>
          </a:prstGeom>
          <a:noFill/>
          <a:ln w="25400">
            <a:noFill/>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fontAlgn="auto">
              <a:spcBef>
                <a:spcPts val="0"/>
              </a:spcBef>
              <a:spcAft>
                <a:spcPts val="0"/>
              </a:spcAft>
            </a:pPr>
            <a:r>
              <a:rPr lang="en-GB" sz="1000" b="1" dirty="0">
                <a:solidFill>
                  <a:srgbClr val="FFFFFF"/>
                </a:solidFill>
                <a:latin typeface="Georgia"/>
                <a:cs typeface="+mn-cs"/>
              </a:rPr>
              <a:t>Embedding: Training</a:t>
            </a:r>
          </a:p>
        </p:txBody>
      </p:sp>
    </p:spTree>
    <p:extLst>
      <p:ext uri="{BB962C8B-B14F-4D97-AF65-F5344CB8AC3E}">
        <p14:creationId xmlns:p14="http://schemas.microsoft.com/office/powerpoint/2010/main" val="2216868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Supplier due diligence </a:t>
            </a:r>
            <a:endParaRPr lang="en-GB" dirty="0"/>
          </a:p>
        </p:txBody>
      </p:sp>
      <p:sp>
        <p:nvSpPr>
          <p:cNvPr id="2" name="Slide Number Placeholder 1"/>
          <p:cNvSpPr>
            <a:spLocks noGrp="1"/>
          </p:cNvSpPr>
          <p:nvPr>
            <p:ph type="sldNum" sz="quarter" idx="18"/>
          </p:nvPr>
        </p:nvSpPr>
        <p:spPr/>
        <p:txBody>
          <a:bodyPr/>
          <a:lstStyle/>
          <a:p>
            <a:r>
              <a:rPr lang="en-US" dirty="0">
                <a:solidFill>
                  <a:srgbClr val="000000"/>
                </a:solidFill>
              </a:rPr>
              <a:t>Slide </a:t>
            </a:r>
            <a:fld id="{AF896E45-9483-4A19-AB3A-2242712E9D5F}" type="slidenum">
              <a:rPr lang="en-US" smtClean="0">
                <a:solidFill>
                  <a:srgbClr val="000000"/>
                </a:solidFill>
              </a:rPr>
              <a:pPr/>
              <a:t>22</a:t>
            </a:fld>
            <a:endParaRPr lang="en-US" dirty="0">
              <a:solidFill>
                <a:srgbClr val="000000"/>
              </a:solidFill>
            </a:endParaRPr>
          </a:p>
        </p:txBody>
      </p: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19" name="Footer Placeholder 18"/>
          <p:cNvSpPr>
            <a:spLocks noGrp="1"/>
          </p:cNvSpPr>
          <p:nvPr>
            <p:ph type="ftr" sz="quarter" idx="17"/>
          </p:nvPr>
        </p:nvSpPr>
        <p:spPr/>
        <p:txBody>
          <a:bodyPr/>
          <a:lstStyle/>
          <a:p>
            <a:r>
              <a:rPr lang="en-US" dirty="0">
                <a:solidFill>
                  <a:srgbClr val="000000"/>
                </a:solidFill>
              </a:rPr>
              <a:t>Guidance for ICAEW members</a:t>
            </a:r>
          </a:p>
        </p:txBody>
      </p:sp>
      <p:sp>
        <p:nvSpPr>
          <p:cNvPr id="10" name="Rectangle 9"/>
          <p:cNvSpPr/>
          <p:nvPr/>
        </p:nvSpPr>
        <p:spPr bwMode="ltGray">
          <a:xfrm>
            <a:off x="533398" y="1600200"/>
            <a:ext cx="3581401" cy="839317"/>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91440" bIns="9144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pPr>
            <a:r>
              <a:rPr lang="en-GB" sz="1400" b="1" dirty="0">
                <a:solidFill>
                  <a:srgbClr val="FFFFFF"/>
                </a:solidFill>
                <a:latin typeface="Georgia" pitchFamily="18" charset="0"/>
              </a:rPr>
              <a:t>Contractual conditions</a:t>
            </a:r>
          </a:p>
        </p:txBody>
      </p:sp>
      <p:sp>
        <p:nvSpPr>
          <p:cNvPr id="13" name="Rectangle 12"/>
          <p:cNvSpPr/>
          <p:nvPr/>
        </p:nvSpPr>
        <p:spPr bwMode="ltGray">
          <a:xfrm>
            <a:off x="533399" y="2533650"/>
            <a:ext cx="3581403" cy="839317"/>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91440" bIns="9144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pPr>
            <a:r>
              <a:rPr lang="en-US" sz="1400" b="1" dirty="0">
                <a:solidFill>
                  <a:srgbClr val="FFFFFF"/>
                </a:solidFill>
                <a:latin typeface="Georgia" pitchFamily="18" charset="0"/>
              </a:rPr>
              <a:t>Review of statement/policies</a:t>
            </a:r>
          </a:p>
        </p:txBody>
      </p:sp>
      <p:sp>
        <p:nvSpPr>
          <p:cNvPr id="14" name="Rectangle 13"/>
          <p:cNvSpPr/>
          <p:nvPr/>
        </p:nvSpPr>
        <p:spPr bwMode="ltGray">
          <a:xfrm>
            <a:off x="533399" y="3467100"/>
            <a:ext cx="3581403" cy="839317"/>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91440" bIns="9144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pPr>
            <a:r>
              <a:rPr lang="en-GB" sz="1400" b="1" dirty="0">
                <a:solidFill>
                  <a:srgbClr val="FFFFFF"/>
                </a:solidFill>
                <a:latin typeface="Georgia" pitchFamily="18" charset="0"/>
              </a:rPr>
              <a:t>Internet ‘scraping’</a:t>
            </a:r>
          </a:p>
        </p:txBody>
      </p:sp>
      <p:sp>
        <p:nvSpPr>
          <p:cNvPr id="23" name="Rectangle 22"/>
          <p:cNvSpPr/>
          <p:nvPr/>
        </p:nvSpPr>
        <p:spPr bwMode="ltGray">
          <a:xfrm>
            <a:off x="533398" y="4400550"/>
            <a:ext cx="3581401" cy="839317"/>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91440" bIns="9144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pPr>
            <a:r>
              <a:rPr lang="en-GB" sz="1400" b="1" dirty="0">
                <a:solidFill>
                  <a:srgbClr val="FFFFFF"/>
                </a:solidFill>
                <a:latin typeface="Georgia" pitchFamily="18" charset="0"/>
              </a:rPr>
              <a:t>Audits</a:t>
            </a:r>
          </a:p>
        </p:txBody>
      </p:sp>
      <p:sp>
        <p:nvSpPr>
          <p:cNvPr id="24" name="Rectangle 23"/>
          <p:cNvSpPr/>
          <p:nvPr/>
        </p:nvSpPr>
        <p:spPr bwMode="ltGray">
          <a:xfrm>
            <a:off x="533399" y="5334000"/>
            <a:ext cx="3581403" cy="839317"/>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91440" bIns="9144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pPr>
            <a:r>
              <a:rPr lang="en-US" sz="1400" b="1" dirty="0">
                <a:solidFill>
                  <a:srgbClr val="FFFFFF"/>
                </a:solidFill>
                <a:latin typeface="Georgia" pitchFamily="18" charset="0"/>
              </a:rPr>
              <a:t>Capacity building</a:t>
            </a:r>
          </a:p>
        </p:txBody>
      </p:sp>
      <p:grpSp>
        <p:nvGrpSpPr>
          <p:cNvPr id="4" name="Group 3"/>
          <p:cNvGrpSpPr/>
          <p:nvPr/>
        </p:nvGrpSpPr>
        <p:grpSpPr>
          <a:xfrm>
            <a:off x="4306500" y="1600200"/>
            <a:ext cx="3481942" cy="4572000"/>
            <a:chOff x="4306500" y="1600200"/>
            <a:chExt cx="3481942" cy="4572000"/>
          </a:xfrm>
        </p:grpSpPr>
        <p:sp>
          <p:nvSpPr>
            <p:cNvPr id="21" name="Rectangle 20"/>
            <p:cNvSpPr/>
            <p:nvPr/>
          </p:nvSpPr>
          <p:spPr bwMode="ltGray">
            <a:xfrm>
              <a:off x="4953000" y="3465983"/>
              <a:ext cx="2835442" cy="840434"/>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37160" tIns="91440" rIns="91440" bIns="9144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400"/>
                </a:spcAft>
              </a:pPr>
              <a:r>
                <a:rPr lang="en-US" sz="1400" b="1" dirty="0">
                  <a:solidFill>
                    <a:srgbClr val="A32020"/>
                  </a:solidFill>
                  <a:latin typeface="Georgia" pitchFamily="18" charset="0"/>
                </a:rPr>
                <a:t>Building on existing process </a:t>
              </a:r>
              <a:br>
                <a:rPr lang="en-US" sz="1400" b="1" dirty="0">
                  <a:solidFill>
                    <a:srgbClr val="A32020"/>
                  </a:solidFill>
                  <a:latin typeface="Georgia" pitchFamily="18" charset="0"/>
                </a:rPr>
              </a:br>
              <a:r>
                <a:rPr lang="en-US" sz="1400" b="1" dirty="0">
                  <a:solidFill>
                    <a:srgbClr val="A32020"/>
                  </a:solidFill>
                  <a:latin typeface="Georgia" pitchFamily="18" charset="0"/>
                </a:rPr>
                <a:t>e.g. the UK Bribery Act</a:t>
              </a:r>
            </a:p>
          </p:txBody>
        </p:sp>
        <p:sp>
          <p:nvSpPr>
            <p:cNvPr id="3" name="Right Brace 2"/>
            <p:cNvSpPr/>
            <p:nvPr/>
          </p:nvSpPr>
          <p:spPr>
            <a:xfrm>
              <a:off x="4306500" y="1600200"/>
              <a:ext cx="304800" cy="4572000"/>
            </a:xfrm>
            <a:prstGeom prst="rightBrace">
              <a:avLst>
                <a:gd name="adj1" fmla="val 93749"/>
                <a:gd name="adj2" fmla="val 50000"/>
              </a:avLst>
            </a:prstGeom>
            <a:ln w="12700">
              <a:solidFill>
                <a:srgbClr val="968C6D"/>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sz="1800" dirty="0">
                <a:solidFill>
                  <a:srgbClr val="000000"/>
                </a:solidFill>
              </a:endParaRPr>
            </a:p>
          </p:txBody>
        </p:sp>
      </p:grpSp>
    </p:spTree>
    <p:extLst>
      <p:ext uri="{BB962C8B-B14F-4D97-AF65-F5344CB8AC3E}">
        <p14:creationId xmlns:p14="http://schemas.microsoft.com/office/powerpoint/2010/main" val="395047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23"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Modern Slavery Act as a catalyst for </a:t>
            </a:r>
            <a:br>
              <a:rPr lang="en-US" dirty="0"/>
            </a:br>
            <a:r>
              <a:rPr lang="en-US" dirty="0"/>
              <a:t>broader progress</a:t>
            </a:r>
            <a:endParaRPr lang="en-GB" dirty="0"/>
          </a:p>
        </p:txBody>
      </p:sp>
      <p:sp>
        <p:nvSpPr>
          <p:cNvPr id="2" name="Slide Number Placeholder 1"/>
          <p:cNvSpPr>
            <a:spLocks noGrp="1"/>
          </p:cNvSpPr>
          <p:nvPr>
            <p:ph type="sldNum" sz="quarter" idx="18"/>
          </p:nvPr>
        </p:nvSpPr>
        <p:spPr/>
        <p:txBody>
          <a:bodyPr/>
          <a:lstStyle/>
          <a:p>
            <a:r>
              <a:rPr lang="en-US" dirty="0">
                <a:solidFill>
                  <a:srgbClr val="000000"/>
                </a:solidFill>
              </a:rPr>
              <a:t>Slide </a:t>
            </a:r>
            <a:fld id="{AF896E45-9483-4A19-AB3A-2242712E9D5F}" type="slidenum">
              <a:rPr lang="en-US" smtClean="0">
                <a:solidFill>
                  <a:srgbClr val="000000"/>
                </a:solidFill>
              </a:rPr>
              <a:pPr/>
              <a:t>23</a:t>
            </a:fld>
            <a:endParaRPr lang="en-US" dirty="0">
              <a:solidFill>
                <a:srgbClr val="000000"/>
              </a:solidFill>
            </a:endParaRPr>
          </a:p>
        </p:txBody>
      </p: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19" name="Footer Placeholder 18"/>
          <p:cNvSpPr>
            <a:spLocks noGrp="1"/>
          </p:cNvSpPr>
          <p:nvPr>
            <p:ph type="ftr" sz="quarter" idx="17"/>
          </p:nvPr>
        </p:nvSpPr>
        <p:spPr/>
        <p:txBody>
          <a:bodyPr/>
          <a:lstStyle/>
          <a:p>
            <a:r>
              <a:rPr lang="en-US" dirty="0">
                <a:solidFill>
                  <a:srgbClr val="000000"/>
                </a:solidFill>
              </a:rPr>
              <a:t>Guidance for ICAEW members</a:t>
            </a:r>
          </a:p>
        </p:txBody>
      </p:sp>
      <p:grpSp>
        <p:nvGrpSpPr>
          <p:cNvPr id="8" name="Group 7"/>
          <p:cNvGrpSpPr/>
          <p:nvPr/>
        </p:nvGrpSpPr>
        <p:grpSpPr>
          <a:xfrm>
            <a:off x="561030" y="2150912"/>
            <a:ext cx="7959026" cy="4630888"/>
            <a:chOff x="541053" y="3132559"/>
            <a:chExt cx="7961423" cy="3776630"/>
          </a:xfrm>
        </p:grpSpPr>
        <p:sp>
          <p:nvSpPr>
            <p:cNvPr id="9" name="Pie 8"/>
            <p:cNvSpPr/>
            <p:nvPr/>
          </p:nvSpPr>
          <p:spPr>
            <a:xfrm>
              <a:off x="541053" y="3132559"/>
              <a:ext cx="4216180" cy="2994035"/>
            </a:xfrm>
            <a:prstGeom prst="pie">
              <a:avLst>
                <a:gd name="adj1" fmla="val 5400000"/>
                <a:gd name="adj2" fmla="val 16200000"/>
              </a:avLst>
            </a:prstGeom>
            <a:solidFill>
              <a:srgbClr val="968C6D"/>
            </a:solidFill>
            <a:ln w="25400" cap="flat" cmpd="sng" algn="ctr">
              <a:solidFill>
                <a:srgbClr val="FFFFFF">
                  <a:hueOff val="0"/>
                  <a:satOff val="0"/>
                  <a:lumOff val="0"/>
                  <a:alphaOff val="0"/>
                </a:srgbClr>
              </a:solidFill>
              <a:prstDash val="solid"/>
            </a:ln>
            <a:effectLst/>
          </p:spPr>
        </p:sp>
        <p:sp>
          <p:nvSpPr>
            <p:cNvPr id="10" name="Freeform 9"/>
            <p:cNvSpPr/>
            <p:nvPr/>
          </p:nvSpPr>
          <p:spPr>
            <a:xfrm>
              <a:off x="2655424" y="3217304"/>
              <a:ext cx="5600223" cy="3691885"/>
            </a:xfrm>
            <a:custGeom>
              <a:avLst/>
              <a:gdLst>
                <a:gd name="connsiteX0" fmla="*/ 0 w 5356820"/>
                <a:gd name="connsiteY0" fmla="*/ 0 h 4044949"/>
                <a:gd name="connsiteX1" fmla="*/ 5356820 w 5356820"/>
                <a:gd name="connsiteY1" fmla="*/ 0 h 4044949"/>
                <a:gd name="connsiteX2" fmla="*/ 5356820 w 5356820"/>
                <a:gd name="connsiteY2" fmla="*/ 4044949 h 4044949"/>
                <a:gd name="connsiteX3" fmla="*/ 0 w 5356820"/>
                <a:gd name="connsiteY3" fmla="*/ 4044949 h 4044949"/>
                <a:gd name="connsiteX4" fmla="*/ 0 w 5356820"/>
                <a:gd name="connsiteY4" fmla="*/ 0 h 4044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820" h="4044949">
                  <a:moveTo>
                    <a:pt x="0" y="0"/>
                  </a:moveTo>
                  <a:lnTo>
                    <a:pt x="5356820" y="0"/>
                  </a:lnTo>
                  <a:lnTo>
                    <a:pt x="5356820" y="4044949"/>
                  </a:lnTo>
                  <a:lnTo>
                    <a:pt x="0" y="4044949"/>
                  </a:lnTo>
                  <a:lnTo>
                    <a:pt x="0" y="0"/>
                  </a:lnTo>
                  <a:close/>
                </a:path>
              </a:pathLst>
            </a:custGeom>
            <a:noFill/>
            <a:ln w="15875" cap="flat" cmpd="sng" algn="ctr">
              <a:noFill/>
              <a:prstDash val="solid"/>
            </a:ln>
            <a:effectLst/>
          </p:spPr>
          <p:txBody>
            <a:bodyPr spcFirstLastPara="0" vert="horz" wrap="square" lIns="92352" tIns="92352" rIns="92352" bIns="2944542" numCol="1" spcCol="1270" anchor="t" anchorCtr="0">
              <a:noAutofit/>
            </a:bodyPr>
            <a:lstStyle/>
            <a:p>
              <a:pPr defTabSz="456110" fontAlgn="auto">
                <a:lnSpc>
                  <a:spcPct val="90000"/>
                </a:lnSpc>
                <a:spcAft>
                  <a:spcPct val="35000"/>
                </a:spcAft>
                <a:defRPr/>
              </a:pPr>
              <a:r>
                <a:rPr lang="en-GB" sz="1200" b="1" kern="0" dirty="0">
                  <a:solidFill>
                    <a:srgbClr val="968C6D"/>
                  </a:solidFill>
                  <a:latin typeface="Georgia"/>
                  <a:cs typeface="+mn-cs"/>
                </a:rPr>
                <a:t>Sustainability: </a:t>
              </a:r>
              <a:r>
                <a:rPr lang="en-GB" sz="1200" kern="0" dirty="0">
                  <a:solidFill>
                    <a:srgbClr val="968C6D"/>
                  </a:solidFill>
                  <a:latin typeface="Georgia"/>
                  <a:cs typeface="+mn-cs"/>
                </a:rPr>
                <a:t>All parts of the sustainability agenda including environmental and business ethics issues.</a:t>
              </a:r>
            </a:p>
          </p:txBody>
        </p:sp>
        <p:sp>
          <p:nvSpPr>
            <p:cNvPr id="11" name="Pie 10"/>
            <p:cNvSpPr/>
            <p:nvPr/>
          </p:nvSpPr>
          <p:spPr>
            <a:xfrm>
              <a:off x="973584" y="3731677"/>
              <a:ext cx="3351117" cy="2419093"/>
            </a:xfrm>
            <a:prstGeom prst="pie">
              <a:avLst>
                <a:gd name="adj1" fmla="val 5400000"/>
                <a:gd name="adj2" fmla="val 16200000"/>
              </a:avLst>
            </a:prstGeom>
            <a:solidFill>
              <a:schemeClr val="accent4"/>
            </a:solidFill>
            <a:ln w="25400" cap="flat" cmpd="sng" algn="ctr">
              <a:solidFill>
                <a:srgbClr val="FFFFFF">
                  <a:hueOff val="0"/>
                  <a:satOff val="0"/>
                  <a:lumOff val="0"/>
                  <a:alphaOff val="0"/>
                </a:srgbClr>
              </a:solidFill>
              <a:prstDash val="solid"/>
            </a:ln>
            <a:effectLst/>
          </p:spPr>
        </p:sp>
        <p:sp>
          <p:nvSpPr>
            <p:cNvPr id="12" name="Freeform 11"/>
            <p:cNvSpPr/>
            <p:nvPr/>
          </p:nvSpPr>
          <p:spPr>
            <a:xfrm>
              <a:off x="2655424" y="3828844"/>
              <a:ext cx="5600223" cy="2597316"/>
            </a:xfrm>
            <a:custGeom>
              <a:avLst/>
              <a:gdLst>
                <a:gd name="connsiteX0" fmla="*/ 0 w 5356820"/>
                <a:gd name="connsiteY0" fmla="*/ 0 h 3195510"/>
                <a:gd name="connsiteX1" fmla="*/ 5356820 w 5356820"/>
                <a:gd name="connsiteY1" fmla="*/ 0 h 3195510"/>
                <a:gd name="connsiteX2" fmla="*/ 5356820 w 5356820"/>
                <a:gd name="connsiteY2" fmla="*/ 3195510 h 3195510"/>
                <a:gd name="connsiteX3" fmla="*/ 0 w 5356820"/>
                <a:gd name="connsiteY3" fmla="*/ 3195510 h 3195510"/>
                <a:gd name="connsiteX4" fmla="*/ 0 w 5356820"/>
                <a:gd name="connsiteY4" fmla="*/ 0 h 3195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820" h="3195510">
                  <a:moveTo>
                    <a:pt x="0" y="0"/>
                  </a:moveTo>
                  <a:lnTo>
                    <a:pt x="5356820" y="0"/>
                  </a:lnTo>
                  <a:lnTo>
                    <a:pt x="5356820" y="3195510"/>
                  </a:lnTo>
                  <a:lnTo>
                    <a:pt x="0" y="3195510"/>
                  </a:lnTo>
                  <a:lnTo>
                    <a:pt x="0" y="0"/>
                  </a:lnTo>
                  <a:close/>
                </a:path>
              </a:pathLst>
            </a:custGeom>
            <a:solidFill>
              <a:srgbClr val="FFFFFF">
                <a:alpha val="90000"/>
                <a:hueOff val="0"/>
                <a:satOff val="0"/>
                <a:lumOff val="0"/>
                <a:alphaOff val="0"/>
              </a:srgbClr>
            </a:solidFill>
            <a:ln w="15875" cap="flat" cmpd="sng" algn="ctr">
              <a:solidFill>
                <a:schemeClr val="bg2"/>
              </a:solidFill>
              <a:prstDash val="solid"/>
            </a:ln>
            <a:effectLst/>
          </p:spPr>
          <p:txBody>
            <a:bodyPr spcFirstLastPara="0" vert="horz" wrap="square" lIns="92352" tIns="92352" rIns="92352" bIns="2218181" numCol="1" spcCol="1270" anchor="t" anchorCtr="0">
              <a:noAutofit/>
            </a:bodyPr>
            <a:lstStyle/>
            <a:p>
              <a:pPr defTabSz="456110" fontAlgn="auto">
                <a:lnSpc>
                  <a:spcPct val="90000"/>
                </a:lnSpc>
                <a:spcAft>
                  <a:spcPct val="35000"/>
                </a:spcAft>
                <a:defRPr/>
              </a:pPr>
              <a:r>
                <a:rPr lang="en-GB" sz="1200" b="1" kern="0" dirty="0">
                  <a:solidFill>
                    <a:srgbClr val="DB536A"/>
                  </a:solidFill>
                  <a:latin typeface="Georgia"/>
                  <a:cs typeface="+mn-cs"/>
                </a:rPr>
                <a:t>Social issues: </a:t>
              </a:r>
              <a:r>
                <a:rPr lang="en-GB" sz="1200" kern="0" dirty="0">
                  <a:solidFill>
                    <a:srgbClr val="DB536A"/>
                  </a:solidFill>
                  <a:latin typeface="Georgia"/>
                  <a:cs typeface="+mn-cs"/>
                </a:rPr>
                <a:t>The full breadth of social issues including impacts like employee engagement and community development. </a:t>
              </a:r>
              <a:endParaRPr lang="en-GB" sz="1200" b="1" kern="0" dirty="0">
                <a:solidFill>
                  <a:srgbClr val="DB536A"/>
                </a:solidFill>
                <a:latin typeface="Georgia"/>
                <a:cs typeface="+mn-cs"/>
              </a:endParaRPr>
            </a:p>
          </p:txBody>
        </p:sp>
        <p:sp>
          <p:nvSpPr>
            <p:cNvPr id="13" name="Pie 12"/>
            <p:cNvSpPr/>
            <p:nvPr/>
          </p:nvSpPr>
          <p:spPr>
            <a:xfrm>
              <a:off x="1406117" y="4330796"/>
              <a:ext cx="2486051" cy="1819974"/>
            </a:xfrm>
            <a:prstGeom prst="pie">
              <a:avLst>
                <a:gd name="adj1" fmla="val 5400000"/>
                <a:gd name="adj2" fmla="val 16200000"/>
              </a:avLst>
            </a:prstGeom>
            <a:solidFill>
              <a:schemeClr val="accent2"/>
            </a:solidFill>
            <a:ln w="25400" cap="flat" cmpd="sng" algn="ctr">
              <a:solidFill>
                <a:srgbClr val="FFFFFF">
                  <a:hueOff val="0"/>
                  <a:satOff val="0"/>
                  <a:lumOff val="0"/>
                  <a:alphaOff val="0"/>
                </a:srgbClr>
              </a:solidFill>
              <a:prstDash val="solid"/>
            </a:ln>
            <a:effectLst/>
          </p:spPr>
        </p:sp>
        <p:sp>
          <p:nvSpPr>
            <p:cNvPr id="14" name="Freeform 13"/>
            <p:cNvSpPr/>
            <p:nvPr/>
          </p:nvSpPr>
          <p:spPr>
            <a:xfrm>
              <a:off x="2655424" y="4444911"/>
              <a:ext cx="5600223" cy="1998198"/>
            </a:xfrm>
            <a:custGeom>
              <a:avLst/>
              <a:gdLst>
                <a:gd name="connsiteX0" fmla="*/ 0 w 5356820"/>
                <a:gd name="connsiteY0" fmla="*/ 0 h 2346071"/>
                <a:gd name="connsiteX1" fmla="*/ 5356820 w 5356820"/>
                <a:gd name="connsiteY1" fmla="*/ 0 h 2346071"/>
                <a:gd name="connsiteX2" fmla="*/ 5356820 w 5356820"/>
                <a:gd name="connsiteY2" fmla="*/ 2346071 h 2346071"/>
                <a:gd name="connsiteX3" fmla="*/ 0 w 5356820"/>
                <a:gd name="connsiteY3" fmla="*/ 2346071 h 2346071"/>
                <a:gd name="connsiteX4" fmla="*/ 0 w 5356820"/>
                <a:gd name="connsiteY4" fmla="*/ 0 h 2346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820" h="2346071">
                  <a:moveTo>
                    <a:pt x="0" y="0"/>
                  </a:moveTo>
                  <a:lnTo>
                    <a:pt x="5356820" y="0"/>
                  </a:lnTo>
                  <a:lnTo>
                    <a:pt x="5356820" y="2346071"/>
                  </a:lnTo>
                  <a:lnTo>
                    <a:pt x="0" y="2346071"/>
                  </a:lnTo>
                  <a:lnTo>
                    <a:pt x="0" y="0"/>
                  </a:lnTo>
                  <a:close/>
                </a:path>
              </a:pathLst>
            </a:custGeom>
            <a:solidFill>
              <a:srgbClr val="FFFFFF">
                <a:alpha val="90000"/>
                <a:hueOff val="0"/>
                <a:satOff val="0"/>
                <a:lumOff val="0"/>
                <a:alphaOff val="0"/>
              </a:srgbClr>
            </a:solidFill>
            <a:ln w="15875" cap="flat" cmpd="sng" algn="ctr">
              <a:solidFill>
                <a:schemeClr val="bg2"/>
              </a:solidFill>
              <a:prstDash val="solid"/>
            </a:ln>
            <a:effectLst/>
          </p:spPr>
          <p:txBody>
            <a:bodyPr spcFirstLastPara="0" vert="horz" wrap="square" lIns="92352" tIns="92352" rIns="92352" bIns="1491819" numCol="1" spcCol="1270" anchor="t" anchorCtr="0">
              <a:noAutofit/>
            </a:bodyPr>
            <a:lstStyle/>
            <a:p>
              <a:pPr defTabSz="456110" fontAlgn="auto">
                <a:lnSpc>
                  <a:spcPct val="90000"/>
                </a:lnSpc>
                <a:spcAft>
                  <a:spcPct val="35000"/>
                </a:spcAft>
                <a:defRPr/>
              </a:pPr>
              <a:r>
                <a:rPr lang="en-GB" sz="1200" b="1" kern="0" dirty="0">
                  <a:solidFill>
                    <a:srgbClr val="602320"/>
                  </a:solidFill>
                  <a:latin typeface="Georgia"/>
                  <a:cs typeface="+mn-cs"/>
                </a:rPr>
                <a:t>Human rights: </a:t>
              </a:r>
              <a:r>
                <a:rPr lang="en-GB" sz="1200" kern="0" dirty="0">
                  <a:solidFill>
                    <a:srgbClr val="602320"/>
                  </a:solidFill>
                  <a:latin typeface="Georgia"/>
                  <a:cs typeface="+mn-cs"/>
                </a:rPr>
                <a:t>All 32 of the recognised human rights such as right to privacy and right to education.</a:t>
              </a:r>
              <a:endParaRPr lang="en-GB" sz="1200" b="1" kern="0" dirty="0">
                <a:solidFill>
                  <a:srgbClr val="602320"/>
                </a:solidFill>
                <a:latin typeface="Georgia"/>
                <a:cs typeface="+mn-cs"/>
              </a:endParaRPr>
            </a:p>
          </p:txBody>
        </p:sp>
        <p:sp>
          <p:nvSpPr>
            <p:cNvPr id="15" name="Pie 14"/>
            <p:cNvSpPr/>
            <p:nvPr/>
          </p:nvSpPr>
          <p:spPr>
            <a:xfrm>
              <a:off x="1880755" y="4929914"/>
              <a:ext cx="1536776" cy="1196680"/>
            </a:xfrm>
            <a:prstGeom prst="pie">
              <a:avLst>
                <a:gd name="adj1" fmla="val 5400000"/>
                <a:gd name="adj2" fmla="val 16200000"/>
              </a:avLst>
            </a:prstGeom>
            <a:solidFill>
              <a:schemeClr val="accent3"/>
            </a:solidFill>
            <a:ln w="25400" cap="flat" cmpd="sng" algn="ctr">
              <a:solidFill>
                <a:srgbClr val="FFFFFF">
                  <a:hueOff val="0"/>
                  <a:satOff val="0"/>
                  <a:lumOff val="0"/>
                  <a:alphaOff val="0"/>
                </a:srgbClr>
              </a:solidFill>
              <a:prstDash val="solid"/>
            </a:ln>
            <a:effectLst/>
          </p:spPr>
        </p:sp>
        <p:sp>
          <p:nvSpPr>
            <p:cNvPr id="16" name="Freeform 15"/>
            <p:cNvSpPr/>
            <p:nvPr/>
          </p:nvSpPr>
          <p:spPr>
            <a:xfrm>
              <a:off x="2655424" y="5017628"/>
              <a:ext cx="5600223" cy="1196680"/>
            </a:xfrm>
            <a:custGeom>
              <a:avLst/>
              <a:gdLst>
                <a:gd name="connsiteX0" fmla="*/ 0 w 5356820"/>
                <a:gd name="connsiteY0" fmla="*/ 0 h 1496631"/>
                <a:gd name="connsiteX1" fmla="*/ 5356820 w 5356820"/>
                <a:gd name="connsiteY1" fmla="*/ 0 h 1496631"/>
                <a:gd name="connsiteX2" fmla="*/ 5356820 w 5356820"/>
                <a:gd name="connsiteY2" fmla="*/ 1496631 h 1496631"/>
                <a:gd name="connsiteX3" fmla="*/ 0 w 5356820"/>
                <a:gd name="connsiteY3" fmla="*/ 1496631 h 1496631"/>
                <a:gd name="connsiteX4" fmla="*/ 0 w 5356820"/>
                <a:gd name="connsiteY4" fmla="*/ 0 h 1496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820" h="1496631">
                  <a:moveTo>
                    <a:pt x="0" y="0"/>
                  </a:moveTo>
                  <a:lnTo>
                    <a:pt x="5356820" y="0"/>
                  </a:lnTo>
                  <a:lnTo>
                    <a:pt x="5356820" y="1496631"/>
                  </a:lnTo>
                  <a:lnTo>
                    <a:pt x="0" y="1496631"/>
                  </a:lnTo>
                  <a:lnTo>
                    <a:pt x="0" y="0"/>
                  </a:lnTo>
                  <a:close/>
                </a:path>
              </a:pathLst>
            </a:custGeom>
            <a:solidFill>
              <a:srgbClr val="FFFFFF">
                <a:alpha val="90000"/>
                <a:hueOff val="0"/>
                <a:satOff val="0"/>
                <a:lumOff val="0"/>
                <a:alphaOff val="0"/>
              </a:srgbClr>
            </a:solidFill>
            <a:ln w="15875" cap="flat" cmpd="sng" algn="ctr">
              <a:solidFill>
                <a:schemeClr val="bg2"/>
              </a:solidFill>
              <a:prstDash val="solid"/>
            </a:ln>
            <a:effectLst/>
          </p:spPr>
          <p:txBody>
            <a:bodyPr spcFirstLastPara="0" vert="horz" wrap="square" lIns="92352" tIns="92352" rIns="92352" bIns="765457" numCol="1" spcCol="1270" anchor="t" anchorCtr="0">
              <a:noAutofit/>
            </a:bodyPr>
            <a:lstStyle/>
            <a:p>
              <a:pPr defTabSz="456110" fontAlgn="auto">
                <a:lnSpc>
                  <a:spcPct val="90000"/>
                </a:lnSpc>
                <a:spcAft>
                  <a:spcPct val="35000"/>
                </a:spcAft>
                <a:defRPr/>
              </a:pPr>
              <a:r>
                <a:rPr lang="en-GB" sz="1200" b="1" kern="0" dirty="0">
                  <a:solidFill>
                    <a:srgbClr val="E0301E"/>
                  </a:solidFill>
                  <a:latin typeface="Georgia"/>
                  <a:cs typeface="+mn-cs"/>
                </a:rPr>
                <a:t>Labour rights: </a:t>
              </a:r>
              <a:r>
                <a:rPr lang="en-GB" sz="1200" kern="0" dirty="0">
                  <a:solidFill>
                    <a:srgbClr val="E0301E"/>
                  </a:solidFill>
                  <a:latin typeface="Georgia"/>
                  <a:cs typeface="+mn-cs"/>
                </a:rPr>
                <a:t>All of the key internationally-recognised labour rights issues i.e. child labour, unionisation and discrimination, in addition to slavery.</a:t>
              </a:r>
            </a:p>
          </p:txBody>
        </p:sp>
        <p:sp>
          <p:nvSpPr>
            <p:cNvPr id="17" name="Pie 16"/>
            <p:cNvSpPr/>
            <p:nvPr/>
          </p:nvSpPr>
          <p:spPr>
            <a:xfrm>
              <a:off x="2310844" y="5529033"/>
              <a:ext cx="676598" cy="599118"/>
            </a:xfrm>
            <a:prstGeom prst="pie">
              <a:avLst>
                <a:gd name="adj1" fmla="val 5400000"/>
                <a:gd name="adj2" fmla="val 16200000"/>
              </a:avLst>
            </a:prstGeom>
            <a:solidFill>
              <a:schemeClr val="tx2"/>
            </a:solidFill>
            <a:ln w="25400" cap="flat" cmpd="sng" algn="ctr">
              <a:solidFill>
                <a:srgbClr val="FFFFFF">
                  <a:hueOff val="0"/>
                  <a:satOff val="0"/>
                  <a:lumOff val="0"/>
                  <a:alphaOff val="0"/>
                </a:srgbClr>
              </a:solidFill>
              <a:prstDash val="solid"/>
            </a:ln>
            <a:effectLst/>
          </p:spPr>
        </p:sp>
        <p:sp>
          <p:nvSpPr>
            <p:cNvPr id="18" name="Freeform 17"/>
            <p:cNvSpPr/>
            <p:nvPr/>
          </p:nvSpPr>
          <p:spPr>
            <a:xfrm>
              <a:off x="2655424" y="5640612"/>
              <a:ext cx="5600222" cy="599118"/>
            </a:xfrm>
            <a:custGeom>
              <a:avLst/>
              <a:gdLst>
                <a:gd name="connsiteX0" fmla="*/ 0 w 5356820"/>
                <a:gd name="connsiteY0" fmla="*/ 0 h 647191"/>
                <a:gd name="connsiteX1" fmla="*/ 5356820 w 5356820"/>
                <a:gd name="connsiteY1" fmla="*/ 0 h 647191"/>
                <a:gd name="connsiteX2" fmla="*/ 5356820 w 5356820"/>
                <a:gd name="connsiteY2" fmla="*/ 647191 h 647191"/>
                <a:gd name="connsiteX3" fmla="*/ 0 w 5356820"/>
                <a:gd name="connsiteY3" fmla="*/ 647191 h 647191"/>
                <a:gd name="connsiteX4" fmla="*/ 0 w 5356820"/>
                <a:gd name="connsiteY4" fmla="*/ 0 h 647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820" h="647191">
                  <a:moveTo>
                    <a:pt x="0" y="0"/>
                  </a:moveTo>
                  <a:lnTo>
                    <a:pt x="5356820" y="0"/>
                  </a:lnTo>
                  <a:lnTo>
                    <a:pt x="5356820" y="647191"/>
                  </a:lnTo>
                  <a:lnTo>
                    <a:pt x="0" y="647191"/>
                  </a:lnTo>
                  <a:lnTo>
                    <a:pt x="0" y="0"/>
                  </a:lnTo>
                  <a:close/>
                </a:path>
              </a:pathLst>
            </a:custGeom>
            <a:solidFill>
              <a:srgbClr val="FFFFFF">
                <a:alpha val="90000"/>
                <a:hueOff val="0"/>
                <a:satOff val="0"/>
                <a:lumOff val="0"/>
                <a:alphaOff val="0"/>
              </a:srgbClr>
            </a:solidFill>
            <a:ln w="15875" cap="flat" cmpd="sng" algn="ctr">
              <a:solidFill>
                <a:schemeClr val="bg2"/>
              </a:solidFill>
              <a:prstDash val="solid"/>
            </a:ln>
            <a:effectLst/>
          </p:spPr>
          <p:txBody>
            <a:bodyPr spcFirstLastPara="0" vert="horz" wrap="square" lIns="92352" tIns="92352" rIns="92352" bIns="39095" numCol="1" spcCol="1270" anchor="t" anchorCtr="0">
              <a:noAutofit/>
            </a:bodyPr>
            <a:lstStyle/>
            <a:p>
              <a:pPr defTabSz="456110" fontAlgn="auto">
                <a:lnSpc>
                  <a:spcPct val="90000"/>
                </a:lnSpc>
                <a:spcAft>
                  <a:spcPct val="35000"/>
                </a:spcAft>
                <a:defRPr/>
              </a:pPr>
              <a:r>
                <a:rPr lang="en-GB" sz="1200" b="1" kern="0" dirty="0">
                  <a:solidFill>
                    <a:srgbClr val="A32020"/>
                  </a:solidFill>
                  <a:latin typeface="Georgia"/>
                  <a:cs typeface="+mn-cs"/>
                </a:rPr>
                <a:t>Modern slavery: </a:t>
              </a:r>
              <a:r>
                <a:rPr lang="en-GB" sz="1200" kern="0" dirty="0">
                  <a:solidFill>
                    <a:srgbClr val="A32020"/>
                  </a:solidFill>
                  <a:latin typeface="Georgia"/>
                  <a:cs typeface="+mn-cs"/>
                </a:rPr>
                <a:t>The specific issue of slavery, which can be broken down into human trafficking, forced labour and debt bondage.</a:t>
              </a:r>
            </a:p>
          </p:txBody>
        </p:sp>
        <p:sp>
          <p:nvSpPr>
            <p:cNvPr id="20" name="Right Brace 19"/>
            <p:cNvSpPr/>
            <p:nvPr/>
          </p:nvSpPr>
          <p:spPr>
            <a:xfrm>
              <a:off x="8342516" y="3132559"/>
              <a:ext cx="159960" cy="2396474"/>
            </a:xfrm>
            <a:prstGeom prst="rightBrace">
              <a:avLst/>
            </a:prstGeom>
            <a:noFill/>
            <a:ln w="12700" cap="flat" cmpd="sng" algn="ctr">
              <a:solidFill>
                <a:schemeClr val="bg2"/>
              </a:solidFill>
              <a:prstDash val="solid"/>
            </a:ln>
            <a:effectLst/>
          </p:spPr>
          <p:txBody>
            <a:bodyPr rtlCol="0" anchor="ctr"/>
            <a:lstStyle/>
            <a:p>
              <a:pPr algn="ctr" defTabSz="781903" fontAlgn="auto">
                <a:spcBef>
                  <a:spcPts val="0"/>
                </a:spcBef>
                <a:spcAft>
                  <a:spcPts val="0"/>
                </a:spcAft>
                <a:defRPr/>
              </a:pPr>
              <a:endParaRPr lang="en-GB" sz="1200" kern="0" dirty="0">
                <a:solidFill>
                  <a:srgbClr val="000000"/>
                </a:solidFill>
                <a:latin typeface="Arial"/>
                <a:cs typeface="+mn-cs"/>
              </a:endParaRPr>
            </a:p>
          </p:txBody>
        </p:sp>
      </p:grpSp>
    </p:spTree>
    <p:extLst>
      <p:ext uri="{BB962C8B-B14F-4D97-AF65-F5344CB8AC3E}">
        <p14:creationId xmlns:p14="http://schemas.microsoft.com/office/powerpoint/2010/main" val="1353509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Thank you </a:t>
            </a:r>
            <a:endParaRPr lang="en-GB" dirty="0"/>
          </a:p>
        </p:txBody>
      </p:sp>
      <p:sp>
        <p:nvSpPr>
          <p:cNvPr id="2" name="Slide Number Placeholder 1"/>
          <p:cNvSpPr>
            <a:spLocks noGrp="1"/>
          </p:cNvSpPr>
          <p:nvPr>
            <p:ph type="sldNum" sz="quarter" idx="18"/>
          </p:nvPr>
        </p:nvSpPr>
        <p:spPr/>
        <p:txBody>
          <a:bodyPr/>
          <a:lstStyle/>
          <a:p>
            <a:r>
              <a:rPr lang="en-US" dirty="0">
                <a:solidFill>
                  <a:srgbClr val="000000"/>
                </a:solidFill>
              </a:rPr>
              <a:t>Slide </a:t>
            </a:r>
            <a:fld id="{AF896E45-9483-4A19-AB3A-2242712E9D5F}" type="slidenum">
              <a:rPr lang="en-US" smtClean="0">
                <a:solidFill>
                  <a:srgbClr val="000000"/>
                </a:solidFill>
              </a:rPr>
              <a:pPr/>
              <a:t>24</a:t>
            </a:fld>
            <a:endParaRPr lang="en-US" dirty="0">
              <a:solidFill>
                <a:srgbClr val="000000"/>
              </a:solidFill>
            </a:endParaRPr>
          </a:p>
        </p:txBody>
      </p:sp>
      <p:sp>
        <p:nvSpPr>
          <p:cNvPr id="7" name="Date Placeholder 6"/>
          <p:cNvSpPr>
            <a:spLocks noGrp="1"/>
          </p:cNvSpPr>
          <p:nvPr>
            <p:ph type="dt" sz="half" idx="16"/>
          </p:nvPr>
        </p:nvSpPr>
        <p:spPr/>
        <p:txBody>
          <a:bodyPr/>
          <a:lstStyle/>
          <a:p>
            <a:r>
              <a:rPr lang="en-US" dirty="0">
                <a:solidFill>
                  <a:srgbClr val="000000"/>
                </a:solidFill>
              </a:rPr>
              <a:t>June 2016</a:t>
            </a:r>
          </a:p>
        </p:txBody>
      </p:sp>
      <p:sp>
        <p:nvSpPr>
          <p:cNvPr id="19" name="Footer Placeholder 18"/>
          <p:cNvSpPr>
            <a:spLocks noGrp="1"/>
          </p:cNvSpPr>
          <p:nvPr>
            <p:ph type="ftr" sz="quarter" idx="17"/>
          </p:nvPr>
        </p:nvSpPr>
        <p:spPr/>
        <p:txBody>
          <a:bodyPr/>
          <a:lstStyle/>
          <a:p>
            <a:r>
              <a:rPr lang="en-US" dirty="0">
                <a:solidFill>
                  <a:srgbClr val="000000"/>
                </a:solidFill>
              </a:rPr>
              <a:t>Guidance for ICAEW members</a:t>
            </a:r>
          </a:p>
        </p:txBody>
      </p:sp>
      <p:sp>
        <p:nvSpPr>
          <p:cNvPr id="21" name="Content Placeholder 2"/>
          <p:cNvSpPr txBox="1">
            <a:spLocks/>
          </p:cNvSpPr>
          <p:nvPr/>
        </p:nvSpPr>
        <p:spPr>
          <a:xfrm>
            <a:off x="533400" y="1613356"/>
            <a:ext cx="8077200" cy="215444"/>
          </a:xfrm>
          <a:prstGeom prst="rect">
            <a:avLst/>
          </a:prstGeom>
        </p:spPr>
        <p:txBody>
          <a:bodyPr lIns="0" tIns="0" rIns="0" bIns="0">
            <a:sp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buClr>
                <a:srgbClr val="000000"/>
              </a:buClr>
            </a:pPr>
            <a:r>
              <a:rPr lang="en-GB" sz="1400" b="1" dirty="0">
                <a:solidFill>
                  <a:srgbClr val="000000"/>
                </a:solidFill>
              </a:rPr>
              <a:t>For more details, please contact:</a:t>
            </a:r>
          </a:p>
        </p:txBody>
      </p:sp>
      <p:sp>
        <p:nvSpPr>
          <p:cNvPr id="22" name="Rectangle 21"/>
          <p:cNvSpPr/>
          <p:nvPr/>
        </p:nvSpPr>
        <p:spPr bwMode="ltGray">
          <a:xfrm>
            <a:off x="1514156" y="1993130"/>
            <a:ext cx="2981644" cy="1080000"/>
          </a:xfrm>
          <a:prstGeom prst="rect">
            <a:avLst/>
          </a:prstGeom>
          <a:solidFill>
            <a:schemeClr val="tx2"/>
          </a:solidFill>
          <a:ln w="9525">
            <a:solidFill>
              <a:srgbClr val="EAE8E2"/>
            </a:solidFill>
          </a:ln>
        </p:spPr>
        <p:style>
          <a:lnRef idx="2">
            <a:schemeClr val="accent1">
              <a:shade val="50000"/>
            </a:schemeClr>
          </a:lnRef>
          <a:fillRef idx="1">
            <a:schemeClr val="accent1"/>
          </a:fillRef>
          <a:effectRef idx="0">
            <a:schemeClr val="accent1"/>
          </a:effectRef>
          <a:fontRef idx="minor">
            <a:schemeClr val="lt1"/>
          </a:fontRef>
        </p:style>
        <p:txBody>
          <a:bodyPr lIns="101959" tIns="100800" rIns="101959" bIns="101959" rtlCol="0" anchor="t">
            <a:noAutofit/>
          </a:bodyPr>
          <a:lstStyle/>
          <a:p>
            <a:pPr fontAlgn="auto">
              <a:spcBef>
                <a:spcPts val="0"/>
              </a:spcBef>
              <a:spcAft>
                <a:spcPts val="800"/>
              </a:spcAft>
            </a:pPr>
            <a:r>
              <a:rPr lang="en-GB" sz="1200" b="1" dirty="0">
                <a:solidFill>
                  <a:srgbClr val="FFFFFF"/>
                </a:solidFill>
                <a:latin typeface="Georgia" pitchFamily="18" charset="0"/>
              </a:rPr>
              <a:t>Patrick Shaw-Brown</a:t>
            </a:r>
            <a:br>
              <a:rPr lang="en-GB" sz="1200" b="1" dirty="0">
                <a:solidFill>
                  <a:srgbClr val="FFFFFF"/>
                </a:solidFill>
                <a:latin typeface="Georgia" pitchFamily="18" charset="0"/>
              </a:rPr>
            </a:br>
            <a:endParaRPr lang="en-GB" sz="1200" b="1" dirty="0">
              <a:solidFill>
                <a:srgbClr val="FFFFFF"/>
              </a:solidFill>
              <a:latin typeface="Georgia" pitchFamily="18" charset="0"/>
            </a:endParaRPr>
          </a:p>
          <a:p>
            <a:pPr fontAlgn="auto">
              <a:spcBef>
                <a:spcPts val="0"/>
              </a:spcBef>
              <a:spcAft>
                <a:spcPts val="800"/>
              </a:spcAft>
            </a:pPr>
            <a:r>
              <a:rPr lang="en-GB" sz="1200" dirty="0">
                <a:solidFill>
                  <a:srgbClr val="FFFFFF"/>
                </a:solidFill>
                <a:latin typeface="Georgia" pitchFamily="18" charset="0"/>
              </a:rPr>
              <a:t>T: +44 (0) 20 7212 1353 </a:t>
            </a:r>
            <a:br>
              <a:rPr lang="en-GB" sz="1200" dirty="0">
                <a:solidFill>
                  <a:srgbClr val="FFFFFF"/>
                </a:solidFill>
                <a:latin typeface="Georgia" pitchFamily="18" charset="0"/>
              </a:rPr>
            </a:br>
            <a:r>
              <a:rPr lang="en-GB" sz="1200" dirty="0">
                <a:solidFill>
                  <a:srgbClr val="FFFFFF"/>
                </a:solidFill>
                <a:latin typeface="Georgia" pitchFamily="18" charset="0"/>
              </a:rPr>
              <a:t>E: patrick.j.shaw-brown@uk.pwc.com</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999921"/>
            <a:ext cx="841742" cy="1068176"/>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2500" r="29167" b="28750"/>
          <a:stretch/>
        </p:blipFill>
        <p:spPr>
          <a:xfrm>
            <a:off x="589305" y="1999921"/>
            <a:ext cx="862037" cy="1068176"/>
          </a:xfrm>
          <a:prstGeom prst="rect">
            <a:avLst/>
          </a:prstGeom>
        </p:spPr>
      </p:pic>
    </p:spTree>
    <p:extLst>
      <p:ext uri="{BB962C8B-B14F-4D97-AF65-F5344CB8AC3E}">
        <p14:creationId xmlns:p14="http://schemas.microsoft.com/office/powerpoint/2010/main" val="2619538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ltGray">
          <a:xfrm>
            <a:off x="0" y="0"/>
            <a:ext cx="9144000" cy="6858000"/>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srgbClr val="FFFFFF"/>
              </a:solidFill>
              <a:latin typeface="Georgia" pitchFamily="18" charset="0"/>
            </a:endParaRPr>
          </a:p>
        </p:txBody>
      </p:sp>
      <p:sp>
        <p:nvSpPr>
          <p:cNvPr id="5" name="Text Placeholder 4"/>
          <p:cNvSpPr>
            <a:spLocks noGrp="1"/>
          </p:cNvSpPr>
          <p:nvPr>
            <p:ph type="body" sz="quarter" idx="10"/>
          </p:nvPr>
        </p:nvSpPr>
        <p:spPr>
          <a:xfrm>
            <a:off x="533400" y="5029200"/>
            <a:ext cx="8077200" cy="1600200"/>
          </a:xfrm>
        </p:spPr>
        <p:txBody>
          <a:bodyPr/>
          <a:lstStyle/>
          <a:p>
            <a:r>
              <a:rPr lang="en-US" dirty="0">
                <a:solidFill>
                  <a:schemeClr val="bg1"/>
                </a:solidFill>
              </a:rPr>
              <a:t>This publication has been prepared for general guidance on matters of interest only, and does not constitute professional advice. You should not act upon the information contained in this publication without obtaining specific professional advice. No representation or warranty (express or implied) is given as to the accuracy or completeness of the information contained in this publication, and, to the extent permitted by law, PwC does not accept or assume any liability, responsibility or duty of care for any consequences of you or anyone else acting, or refraining to act, in reliance on the information contained in this publication or for any decision based on it. </a:t>
            </a:r>
          </a:p>
          <a:p>
            <a:r>
              <a:rPr lang="en-US" dirty="0">
                <a:solidFill>
                  <a:schemeClr val="bg1"/>
                </a:solidFill>
              </a:rPr>
              <a:t>© 2016 PwC. All rights reserved. “PwC” refers to the PwC network and/or one or more of its member firms, each of which is a separate legal entity. Please see www.pwc.com/structure for further details.</a:t>
            </a:r>
          </a:p>
          <a:p>
            <a:r>
              <a:rPr lang="en-GB" dirty="0">
                <a:solidFill>
                  <a:schemeClr val="bg1"/>
                </a:solidFill>
              </a:rPr>
              <a:t>160622-174110-PS-OS</a:t>
            </a:r>
          </a:p>
        </p:txBody>
      </p:sp>
    </p:spTree>
    <p:extLst>
      <p:ext uri="{BB962C8B-B14F-4D97-AF65-F5344CB8AC3E}">
        <p14:creationId xmlns:p14="http://schemas.microsoft.com/office/powerpoint/2010/main" val="1813915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a:buFont typeface="Arial" panose="020B0604020202020204" pitchFamily="34" charset="0"/>
              <a:buChar char="•"/>
            </a:pPr>
            <a:r>
              <a:rPr lang="en-GB" sz="2000" dirty="0"/>
              <a:t>ICAEW </a:t>
            </a:r>
          </a:p>
          <a:p>
            <a:pPr lvl="3">
              <a:buFont typeface="Arial" panose="020B0604020202020204" pitchFamily="34" charset="0"/>
              <a:buChar char="•"/>
            </a:pPr>
            <a:r>
              <a:rPr lang="en-GB" sz="1200" dirty="0"/>
              <a:t>Modern slavery </a:t>
            </a:r>
            <a:r>
              <a:rPr lang="en-GB" sz="1200" dirty="0">
                <a:hlinkClick r:id="rId3"/>
              </a:rPr>
              <a:t>webpage</a:t>
            </a:r>
            <a:r>
              <a:rPr lang="en-GB" sz="1200" dirty="0"/>
              <a:t> with more guidance and links</a:t>
            </a:r>
          </a:p>
          <a:p>
            <a:pPr>
              <a:buFont typeface="Arial" panose="020B0604020202020204" pitchFamily="34" charset="0"/>
              <a:buChar char="•"/>
            </a:pPr>
            <a:r>
              <a:rPr lang="en-GB" sz="2000" dirty="0"/>
              <a:t>PWC</a:t>
            </a:r>
          </a:p>
          <a:p>
            <a:pPr lvl="3">
              <a:buFont typeface="Arial" panose="020B0604020202020204" pitchFamily="34" charset="0"/>
              <a:buChar char="•"/>
            </a:pPr>
            <a:r>
              <a:rPr lang="en-GB" sz="1200" i="1" dirty="0"/>
              <a:t>‘Responsible Business. </a:t>
            </a:r>
            <a:r>
              <a:rPr lang="en-GB" sz="1200" dirty="0"/>
              <a:t>What are companies doing to respond to The Modern Slavery Act?’ </a:t>
            </a:r>
            <a:r>
              <a:rPr lang="en-GB" sz="1200" dirty="0">
                <a:hlinkClick r:id="rId4"/>
              </a:rPr>
              <a:t>Report published Summer 2016</a:t>
            </a:r>
            <a:endParaRPr lang="en-GB" sz="1200" dirty="0"/>
          </a:p>
          <a:p>
            <a:r>
              <a:rPr lang="en-GB" sz="2000" dirty="0"/>
              <a:t>Government Publications</a:t>
            </a:r>
          </a:p>
          <a:p>
            <a:pPr lvl="3">
              <a:buFont typeface="Arial" panose="020B0604020202020204" pitchFamily="34" charset="0"/>
              <a:buChar char="•"/>
            </a:pPr>
            <a:r>
              <a:rPr lang="en-GB" sz="1200" dirty="0"/>
              <a:t>‘Transparency in Supply Chains etc. A practical Guide’ </a:t>
            </a:r>
            <a:r>
              <a:rPr lang="en-GB" sz="1200" dirty="0">
                <a:hlinkClick r:id="rId5"/>
              </a:rPr>
              <a:t>Home Office Publications </a:t>
            </a:r>
            <a:endParaRPr lang="en-GB" sz="1200" dirty="0"/>
          </a:p>
          <a:p>
            <a:pPr lvl="3">
              <a:buFont typeface="Arial" panose="020B0604020202020204" pitchFamily="34" charset="0"/>
              <a:buChar char="•"/>
            </a:pPr>
            <a:r>
              <a:rPr lang="en-GB" sz="1200" dirty="0"/>
              <a:t>‘The Modern Slavery Act 2015’ available from </a:t>
            </a:r>
            <a:r>
              <a:rPr lang="en-GB" sz="1200" dirty="0">
                <a:hlinkClick r:id="rId6"/>
              </a:rPr>
              <a:t>legislation.gov.uk</a:t>
            </a:r>
            <a:endParaRPr lang="en-GB" sz="1200" dirty="0"/>
          </a:p>
          <a:p>
            <a:pPr lvl="3">
              <a:buFont typeface="Arial" panose="020B0604020202020204" pitchFamily="34" charset="0"/>
              <a:buChar char="•"/>
            </a:pPr>
            <a:r>
              <a:rPr lang="en-GB" sz="1200" dirty="0"/>
              <a:t>‘The Modern Slavery Act 2015 (Transparency in Supply Chains) Regulations 2015’ available from </a:t>
            </a:r>
            <a:r>
              <a:rPr lang="en-GB" sz="1200" dirty="0">
                <a:hlinkClick r:id="rId7"/>
              </a:rPr>
              <a:t>legislation.gov.uk</a:t>
            </a:r>
            <a:endParaRPr lang="en-GB" sz="1200" dirty="0"/>
          </a:p>
          <a:p>
            <a:pPr lvl="3">
              <a:buFont typeface="Arial" panose="020B0604020202020204" pitchFamily="34" charset="0"/>
              <a:buChar char="•"/>
            </a:pPr>
            <a:r>
              <a:rPr lang="en-GB" sz="1200" dirty="0"/>
              <a:t> ‘Stopping Modern Slavery in Business’ </a:t>
            </a:r>
            <a:r>
              <a:rPr lang="en-GB" sz="1200" dirty="0">
                <a:hlinkClick r:id="rId8"/>
              </a:rPr>
              <a:t>Home office video</a:t>
            </a:r>
            <a:endParaRPr lang="en-GB" sz="1600" dirty="0"/>
          </a:p>
          <a:p>
            <a:r>
              <a:rPr lang="en-GB" sz="2000" dirty="0"/>
              <a:t>Other Sources</a:t>
            </a:r>
          </a:p>
          <a:p>
            <a:pPr lvl="1">
              <a:buFont typeface="Arial" panose="020B0604020202020204" pitchFamily="34" charset="0"/>
              <a:buChar char="•"/>
            </a:pPr>
            <a:r>
              <a:rPr lang="en-GB" sz="1200" dirty="0"/>
              <a:t> ‘Beyond Compliance: Effective Reporting under the Modern Slavery Act’ </a:t>
            </a:r>
            <a:r>
              <a:rPr lang="en-GB" sz="1200" dirty="0">
                <a:hlinkClick r:id="rId9"/>
              </a:rPr>
              <a:t>CORE Coalition publication Feb 2016</a:t>
            </a:r>
            <a:endParaRPr lang="en-GB" sz="1200" dirty="0"/>
          </a:p>
          <a:p>
            <a:pPr lvl="1">
              <a:buFont typeface="Arial" panose="020B0604020202020204" pitchFamily="34" charset="0"/>
              <a:buChar char="•"/>
            </a:pPr>
            <a:r>
              <a:rPr lang="en-GB" sz="1200" dirty="0"/>
              <a:t>Register of slavery &amp; human trafficking statements,  </a:t>
            </a:r>
            <a:r>
              <a:rPr lang="en-GB" sz="1200" dirty="0">
                <a:hlinkClick r:id="rId10"/>
              </a:rPr>
              <a:t>CORE publication March 2016</a:t>
            </a:r>
            <a:r>
              <a:rPr lang="en-GB" sz="1200" dirty="0"/>
              <a:t>, analysis of statements published so far</a:t>
            </a:r>
          </a:p>
        </p:txBody>
      </p:sp>
      <p:sp>
        <p:nvSpPr>
          <p:cNvPr id="2" name="Title 1"/>
          <p:cNvSpPr>
            <a:spLocks noGrp="1"/>
          </p:cNvSpPr>
          <p:nvPr>
            <p:ph type="title"/>
          </p:nvPr>
        </p:nvSpPr>
        <p:spPr/>
        <p:txBody>
          <a:bodyPr/>
          <a:lstStyle/>
          <a:p>
            <a:r>
              <a:rPr lang="en-GB" dirty="0"/>
              <a:t>Further Information</a:t>
            </a:r>
          </a:p>
        </p:txBody>
      </p:sp>
      <p:pic>
        <p:nvPicPr>
          <p:cNvPr id="5" name="Picture Placeholder 4"/>
          <p:cNvPicPr>
            <a:picLocks noGrp="1" noChangeAspect="1"/>
          </p:cNvPicPr>
          <p:nvPr>
            <p:ph type="pic" sz="quarter" idx="10"/>
          </p:nvPr>
        </p:nvPicPr>
        <p:blipFill>
          <a:blip r:embed="rId11">
            <a:extLst>
              <a:ext uri="{28A0092B-C50C-407E-A947-70E740481C1C}">
                <a14:useLocalDpi xmlns:a14="http://schemas.microsoft.com/office/drawing/2010/main" val="0"/>
              </a:ext>
            </a:extLst>
          </a:blip>
          <a:srcRect l="34295" r="34295"/>
          <a:stretch>
            <a:fillRect/>
          </a:stretch>
        </p:blipFill>
        <p:spPr/>
      </p:pic>
    </p:spTree>
    <p:extLst>
      <p:ext uri="{BB962C8B-B14F-4D97-AF65-F5344CB8AC3E}">
        <p14:creationId xmlns:p14="http://schemas.microsoft.com/office/powerpoint/2010/main" val="2565001077"/>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 </a:t>
            </a:r>
          </a:p>
        </p:txBody>
      </p:sp>
      <p:sp>
        <p:nvSpPr>
          <p:cNvPr id="3" name="Subtitle 2"/>
          <p:cNvSpPr>
            <a:spLocks noGrp="1"/>
          </p:cNvSpPr>
          <p:nvPr>
            <p:ph type="subTitle" idx="1"/>
          </p:nvPr>
        </p:nvSpPr>
        <p:spPr>
          <a:xfrm>
            <a:off x="539750" y="4437161"/>
            <a:ext cx="8064500" cy="1512119"/>
          </a:xfrm>
        </p:spPr>
        <p:txBody>
          <a:bodyPr/>
          <a:lstStyle/>
          <a:p>
            <a:r>
              <a:rPr lang="en-GB" dirty="0"/>
              <a:t>The Modern Slavery Act 2015. It doesn’t affect my organisation or does it?</a:t>
            </a:r>
          </a:p>
          <a:p>
            <a:r>
              <a:rPr lang="en-GB" dirty="0"/>
              <a:t>Q and A</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5772" y="692696"/>
            <a:ext cx="5172456" cy="2952328"/>
          </a:xfrm>
          <a:prstGeom prst="rect">
            <a:avLst/>
          </a:prstGeom>
        </p:spPr>
      </p:pic>
    </p:spTree>
    <p:extLst>
      <p:ext uri="{BB962C8B-B14F-4D97-AF65-F5344CB8AC3E}">
        <p14:creationId xmlns:p14="http://schemas.microsoft.com/office/powerpoint/2010/main" val="2802390744"/>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759897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
          <p:cNvSpPr>
            <a:spLocks noGrp="1" noChangeArrowheads="1"/>
          </p:cNvSpPr>
          <p:nvPr>
            <p:ph type="title"/>
          </p:nvPr>
        </p:nvSpPr>
        <p:spPr/>
        <p:txBody>
          <a:bodyPr/>
          <a:lstStyle/>
          <a:p>
            <a:r>
              <a:rPr lang="en-GB" dirty="0"/>
              <a:t>The Modern Slavery Act 2015. It doesn’t affect my organisation or does it? </a:t>
            </a:r>
          </a:p>
        </p:txBody>
      </p:sp>
      <p:sp>
        <p:nvSpPr>
          <p:cNvPr id="12291" name="Rectangle 11"/>
          <p:cNvSpPr>
            <a:spLocks noGrp="1" noChangeArrowheads="1"/>
          </p:cNvSpPr>
          <p:nvPr>
            <p:ph idx="1"/>
          </p:nvPr>
        </p:nvSpPr>
        <p:spPr/>
        <p:txBody>
          <a:bodyPr/>
          <a:lstStyle/>
          <a:p>
            <a:pPr marL="457200" lvl="1" indent="0">
              <a:buNone/>
            </a:pPr>
            <a:endParaRPr lang="en-GB" sz="1800" dirty="0"/>
          </a:p>
          <a:p>
            <a:pPr marL="457200" lvl="1" indent="0">
              <a:buNone/>
            </a:pPr>
            <a:endParaRPr lang="en-GB" dirty="0"/>
          </a:p>
          <a:p>
            <a:pPr marL="457200" lvl="1" indent="0">
              <a:buNone/>
            </a:pPr>
            <a:r>
              <a:rPr lang="en-GB" sz="2400" dirty="0"/>
              <a:t>Content</a:t>
            </a:r>
          </a:p>
          <a:p>
            <a:pPr marL="457200" lvl="1" indent="0">
              <a:buNone/>
            </a:pPr>
            <a:r>
              <a:rPr lang="en-GB" sz="2400" dirty="0"/>
              <a:t>1. Chair’s Opening Comments</a:t>
            </a:r>
          </a:p>
          <a:p>
            <a:pPr marL="457200" lvl="1" indent="0">
              <a:buNone/>
            </a:pPr>
            <a:r>
              <a:rPr lang="en-GB" sz="2400" dirty="0"/>
              <a:t>2. The Modern Slavery Act 2015 </a:t>
            </a:r>
          </a:p>
          <a:p>
            <a:pPr marL="457200" lvl="1" indent="0">
              <a:buNone/>
            </a:pPr>
            <a:r>
              <a:rPr lang="en-GB" sz="2400" dirty="0"/>
              <a:t>3. Guidance for ICAEW members</a:t>
            </a:r>
          </a:p>
          <a:p>
            <a:pPr marL="457200" lvl="1" indent="0">
              <a:buNone/>
            </a:pPr>
            <a:r>
              <a:rPr lang="en-GB" sz="2400" dirty="0"/>
              <a:t>4. Further Information</a:t>
            </a:r>
          </a:p>
          <a:p>
            <a:pPr marL="457200" lvl="1" indent="0">
              <a:buNone/>
            </a:pPr>
            <a:r>
              <a:rPr lang="en-GB" sz="2400" dirty="0"/>
              <a:t>4. Q and A</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8173" y="4077072"/>
            <a:ext cx="3011977" cy="2255647"/>
          </a:xfrm>
          <a:prstGeom prst="rect">
            <a:avLst/>
          </a:prstGeom>
        </p:spPr>
      </p:pic>
    </p:spTree>
    <p:extLst>
      <p:ext uri="{BB962C8B-B14F-4D97-AF65-F5344CB8AC3E}">
        <p14:creationId xmlns:p14="http://schemas.microsoft.com/office/powerpoint/2010/main" val="171592293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4389" r="34389"/>
          <a:stretch>
            <a:fillRect/>
          </a:stretch>
        </p:blipFill>
        <p:spPr/>
      </p:pic>
      <p:sp>
        <p:nvSpPr>
          <p:cNvPr id="11266" name="Rectangle 33"/>
          <p:cNvSpPr>
            <a:spLocks noGrp="1" noChangeArrowheads="1"/>
          </p:cNvSpPr>
          <p:nvPr>
            <p:ph type="body" sz="quarter" idx="11"/>
          </p:nvPr>
        </p:nvSpPr>
        <p:spPr/>
        <p:txBody>
          <a:bodyPr/>
          <a:lstStyle/>
          <a:p>
            <a:pPr>
              <a:spcAft>
                <a:spcPct val="25000"/>
              </a:spcAft>
            </a:pPr>
            <a:r>
              <a:rPr lang="en-GB" dirty="0"/>
              <a:t>Francesca Sharp – ICAEW</a:t>
            </a:r>
          </a:p>
          <a:p>
            <a:pPr>
              <a:spcAft>
                <a:spcPct val="25000"/>
              </a:spcAft>
            </a:pPr>
            <a:r>
              <a:rPr lang="en-GB" sz="1800" dirty="0"/>
              <a:t>Sustainability</a:t>
            </a:r>
          </a:p>
          <a:p>
            <a:pPr>
              <a:spcAft>
                <a:spcPct val="25000"/>
              </a:spcAft>
            </a:pPr>
            <a:endParaRPr lang="en-GB" dirty="0"/>
          </a:p>
          <a:p>
            <a:pPr>
              <a:spcAft>
                <a:spcPct val="25000"/>
              </a:spcAft>
            </a:pPr>
            <a:r>
              <a:rPr lang="en-GB" dirty="0"/>
              <a:t>Jane Berney FCA – ICAEW</a:t>
            </a:r>
          </a:p>
          <a:p>
            <a:pPr>
              <a:spcAft>
                <a:spcPct val="25000"/>
              </a:spcAft>
            </a:pPr>
            <a:r>
              <a:rPr lang="en-GB" sz="1800" dirty="0"/>
              <a:t>Business Law</a:t>
            </a:r>
          </a:p>
          <a:p>
            <a:pPr>
              <a:spcAft>
                <a:spcPct val="25000"/>
              </a:spcAft>
            </a:pPr>
            <a:endParaRPr lang="en-GB" dirty="0"/>
          </a:p>
          <a:p>
            <a:pPr>
              <a:spcAft>
                <a:spcPct val="25000"/>
              </a:spcAft>
            </a:pPr>
            <a:r>
              <a:rPr lang="en-GB" dirty="0"/>
              <a:t>Patrick Shaw-Brown - PwC</a:t>
            </a:r>
          </a:p>
          <a:p>
            <a:pPr>
              <a:spcAft>
                <a:spcPct val="25000"/>
              </a:spcAft>
            </a:pPr>
            <a:r>
              <a:rPr lang="en-GB" sz="1800" dirty="0"/>
              <a:t>Sustainability and Climate Change</a:t>
            </a:r>
          </a:p>
          <a:p>
            <a:pPr eaLnBrk="1" hangingPunct="1">
              <a:spcAft>
                <a:spcPct val="25000"/>
              </a:spcAft>
            </a:pPr>
            <a:endParaRPr lang="en-GB" dirty="0"/>
          </a:p>
          <a:p>
            <a:pPr eaLnBrk="1" hangingPunct="1">
              <a:spcAft>
                <a:spcPct val="25000"/>
              </a:spcAft>
            </a:pPr>
            <a:endParaRPr lang="en-GB" dirty="0"/>
          </a:p>
          <a:p>
            <a:pPr eaLnBrk="1" hangingPunct="1">
              <a:spcAft>
                <a:spcPct val="25000"/>
              </a:spcAft>
            </a:pPr>
            <a:endParaRPr lang="en-GB" dirty="0"/>
          </a:p>
          <a:p>
            <a:pPr eaLnBrk="1" hangingPunct="1">
              <a:spcAft>
                <a:spcPct val="25000"/>
              </a:spcAft>
            </a:pPr>
            <a:endParaRPr lang="en-GB" dirty="0"/>
          </a:p>
          <a:p>
            <a:pPr eaLnBrk="1" hangingPunct="1">
              <a:spcAft>
                <a:spcPct val="25000"/>
              </a:spcAft>
            </a:pPr>
            <a:endParaRPr lang="en-GB" dirty="0"/>
          </a:p>
        </p:txBody>
      </p:sp>
      <p:sp>
        <p:nvSpPr>
          <p:cNvPr id="11268" name="Rectangle 36"/>
          <p:cNvSpPr>
            <a:spLocks noGrp="1" noChangeArrowheads="1"/>
          </p:cNvSpPr>
          <p:nvPr>
            <p:ph type="title"/>
          </p:nvPr>
        </p:nvSpPr>
        <p:spPr/>
        <p:txBody>
          <a:bodyPr/>
          <a:lstStyle/>
          <a:p>
            <a:pPr eaLnBrk="1" hangingPunct="1"/>
            <a:r>
              <a:rPr lang="en-GB" dirty="0"/>
              <a:t>Presenters</a:t>
            </a:r>
          </a:p>
        </p:txBody>
      </p:sp>
      <p:sp>
        <p:nvSpPr>
          <p:cNvPr id="11267" name="Rectangle 35"/>
          <p:cNvSpPr>
            <a:spLocks noGrp="1" noChangeArrowheads="1"/>
          </p:cNvSpPr>
          <p:nvPr>
            <p:ph sz="half" idx="4294967295"/>
          </p:nvPr>
        </p:nvSpPr>
        <p:spPr>
          <a:xfrm>
            <a:off x="5111750" y="1258888"/>
            <a:ext cx="4032250" cy="4757737"/>
          </a:xfrm>
          <a:prstGeom prst="rect">
            <a:avLst/>
          </a:prstGeom>
        </p:spPr>
        <p:txBody>
          <a:bodyPr/>
          <a:lstStyle/>
          <a:p>
            <a:pPr eaLnBrk="1" hangingPunct="1"/>
            <a:endParaRPr lang="en-GB" dirty="0"/>
          </a:p>
          <a:p>
            <a:pPr eaLnBrk="1" hangingPunct="1"/>
            <a:endParaRPr lang="en-GB" dirty="0"/>
          </a:p>
          <a:p>
            <a:pPr eaLnBrk="1" hangingPunct="1"/>
            <a:endParaRPr lang="en-GB" dirty="0"/>
          </a:p>
          <a:p>
            <a:pPr eaLnBrk="1" hangingPunct="1"/>
            <a:endParaRPr lang="en-GB" dirty="0"/>
          </a:p>
          <a:p>
            <a:pPr eaLnBrk="1" hangingPunct="1"/>
            <a:endParaRPr lang="en-GB" dirty="0"/>
          </a:p>
          <a:p>
            <a:pPr eaLnBrk="1" hangingPunct="1"/>
            <a:endParaRPr lang="en-GB" dirty="0"/>
          </a:p>
          <a:p>
            <a:pPr eaLnBrk="1" hangingPunct="1"/>
            <a:endParaRPr lang="en-GB" dirty="0"/>
          </a:p>
          <a:p>
            <a:pPr eaLnBrk="1" hangingPunct="1"/>
            <a:endParaRPr lang="en-GB"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8177" y="4581128"/>
            <a:ext cx="1984874" cy="1386976"/>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2344738"/>
            <a:ext cx="1368152" cy="1856778"/>
          </a:xfrm>
          <a:prstGeom prst="rect">
            <a:avLst/>
          </a:prstGeom>
        </p:spPr>
      </p:pic>
      <p:pic>
        <p:nvPicPr>
          <p:cNvPr id="9" name="Picture 2" descr="image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7366" y="964747"/>
            <a:ext cx="1397171"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 </a:t>
            </a:r>
          </a:p>
        </p:txBody>
      </p:sp>
      <p:sp>
        <p:nvSpPr>
          <p:cNvPr id="3" name="Subtitle 2"/>
          <p:cNvSpPr>
            <a:spLocks noGrp="1"/>
          </p:cNvSpPr>
          <p:nvPr>
            <p:ph type="subTitle" idx="1"/>
          </p:nvPr>
        </p:nvSpPr>
        <p:spPr/>
        <p:txBody>
          <a:bodyPr/>
          <a:lstStyle/>
          <a:p>
            <a:r>
              <a:rPr lang="en-GB" dirty="0"/>
              <a:t>The Modern Slavery Act 2015</a:t>
            </a:r>
          </a:p>
          <a:p>
            <a:r>
              <a:rPr lang="en-GB" dirty="0"/>
              <a:t>Jane Berney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5772" y="692696"/>
            <a:ext cx="5172456" cy="295232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3729136"/>
            <a:ext cx="1656184" cy="2484276"/>
          </a:xfrm>
          <a:prstGeom prst="rect">
            <a:avLst/>
          </a:prstGeom>
        </p:spPr>
      </p:pic>
    </p:spTree>
    <p:extLst>
      <p:ext uri="{BB962C8B-B14F-4D97-AF65-F5344CB8AC3E}">
        <p14:creationId xmlns:p14="http://schemas.microsoft.com/office/powerpoint/2010/main" val="329584565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4295" r="34295"/>
          <a:stretch>
            <a:fillRect/>
          </a:stretch>
        </p:blipFill>
        <p:spPr/>
      </p:pic>
      <p:sp>
        <p:nvSpPr>
          <p:cNvPr id="3" name="Text Placeholder 2"/>
          <p:cNvSpPr>
            <a:spLocks noGrp="1"/>
          </p:cNvSpPr>
          <p:nvPr>
            <p:ph type="body" sz="quarter" idx="11"/>
          </p:nvPr>
        </p:nvSpPr>
        <p:spPr/>
        <p:txBody>
          <a:bodyPr/>
          <a:lstStyle/>
          <a:p>
            <a:r>
              <a:rPr lang="en-GB" dirty="0"/>
              <a:t>Contents</a:t>
            </a:r>
          </a:p>
          <a:p>
            <a:pPr marL="342900" indent="-342900">
              <a:buFont typeface="Arial" panose="020B0604020202020204" pitchFamily="34" charset="0"/>
              <a:buChar char="•"/>
            </a:pPr>
            <a:r>
              <a:rPr lang="en-GB" sz="2000" dirty="0"/>
              <a:t>What is slavery – past and present?</a:t>
            </a:r>
          </a:p>
          <a:p>
            <a:pPr marL="342900" indent="-342900">
              <a:buFont typeface="Arial" panose="020B0604020202020204" pitchFamily="34" charset="0"/>
              <a:buChar char="•"/>
            </a:pPr>
            <a:r>
              <a:rPr lang="en-GB" sz="2000" dirty="0"/>
              <a:t>Purpose and Main Features of the Act</a:t>
            </a:r>
          </a:p>
          <a:p>
            <a:pPr marL="342900" indent="-342900">
              <a:buFont typeface="Arial" panose="020B0604020202020204" pitchFamily="34" charset="0"/>
              <a:buChar char="•"/>
            </a:pPr>
            <a:r>
              <a:rPr lang="en-GB" sz="2000" dirty="0"/>
              <a:t>Definitions of ‘Modern Slavery’ in the Act</a:t>
            </a:r>
          </a:p>
          <a:p>
            <a:pPr marL="342900" indent="-342900">
              <a:buFont typeface="Arial" panose="020B0604020202020204" pitchFamily="34" charset="0"/>
              <a:buChar char="•"/>
            </a:pPr>
            <a:r>
              <a:rPr lang="en-GB" sz="2000" dirty="0"/>
              <a:t>Implications for businesses &amp; organisations</a:t>
            </a:r>
          </a:p>
          <a:p>
            <a:pPr marL="342900" indent="-342900">
              <a:buFont typeface="Arial" panose="020B0604020202020204" pitchFamily="34" charset="0"/>
              <a:buChar char="•"/>
            </a:pPr>
            <a:r>
              <a:rPr lang="en-GB" sz="2000" dirty="0"/>
              <a:t>Section 54 – ‘Transparency in Supply Chains’ Statement</a:t>
            </a:r>
          </a:p>
          <a:p>
            <a:pPr marL="879475" lvl="3" indent="-342900">
              <a:buFont typeface="Arial" panose="020B0604020202020204" pitchFamily="34" charset="0"/>
              <a:buChar char="•"/>
            </a:pPr>
            <a:r>
              <a:rPr lang="en-GB" dirty="0"/>
              <a:t>Who, what, where, how and when?</a:t>
            </a:r>
          </a:p>
          <a:p>
            <a:pPr marL="342900" indent="-342900">
              <a:buFont typeface="Arial" panose="020B0604020202020204" pitchFamily="34" charset="0"/>
              <a:buChar char="•"/>
            </a:pPr>
            <a:r>
              <a:rPr lang="en-GB" sz="2000" dirty="0"/>
              <a:t>Consequences for businesses and organisations</a:t>
            </a:r>
          </a:p>
        </p:txBody>
      </p:sp>
      <p:sp>
        <p:nvSpPr>
          <p:cNvPr id="4" name="Title 3"/>
          <p:cNvSpPr>
            <a:spLocks noGrp="1"/>
          </p:cNvSpPr>
          <p:nvPr>
            <p:ph type="title"/>
          </p:nvPr>
        </p:nvSpPr>
        <p:spPr/>
        <p:txBody>
          <a:bodyPr/>
          <a:lstStyle/>
          <a:p>
            <a:r>
              <a:rPr lang="en-GB" dirty="0"/>
              <a:t>The Modern Slavery Act 2015</a:t>
            </a:r>
          </a:p>
        </p:txBody>
      </p:sp>
    </p:spTree>
    <p:extLst>
      <p:ext uri="{BB962C8B-B14F-4D97-AF65-F5344CB8AC3E}">
        <p14:creationId xmlns:p14="http://schemas.microsoft.com/office/powerpoint/2010/main" val="140836064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63600" y="358775"/>
            <a:ext cx="8280400" cy="792163"/>
          </a:xfrm>
        </p:spPr>
        <p:txBody>
          <a:bodyPr/>
          <a:lstStyle/>
          <a:p>
            <a:r>
              <a:rPr lang="en-GB" dirty="0"/>
              <a:t>What is slavery?</a:t>
            </a:r>
          </a:p>
        </p:txBody>
      </p:sp>
      <p:sp>
        <p:nvSpPr>
          <p:cNvPr id="3" name="Text Placeholder 2"/>
          <p:cNvSpPr>
            <a:spLocks noGrp="1"/>
          </p:cNvSpPr>
          <p:nvPr>
            <p:ph sz="half" idx="4294967295"/>
          </p:nvPr>
        </p:nvSpPr>
        <p:spPr>
          <a:xfrm>
            <a:off x="0" y="2227263"/>
            <a:ext cx="4038600" cy="4525962"/>
          </a:xfrm>
          <a:prstGeom prst="rect">
            <a:avLst/>
          </a:prstGeom>
        </p:spPr>
        <p:txBody>
          <a:bodyPr/>
          <a:lstStyle/>
          <a:p>
            <a:pPr marL="400050" lvl="1" indent="0">
              <a:buNone/>
            </a:pPr>
            <a:r>
              <a:rPr lang="en-GB" sz="1100" dirty="0"/>
              <a:t>	</a:t>
            </a:r>
          </a:p>
          <a:p>
            <a:pPr marL="400050" lvl="1" indent="0">
              <a:buNone/>
            </a:pPr>
            <a:endParaRPr lang="en-GB" sz="1100" dirty="0"/>
          </a:p>
          <a:p>
            <a:pPr marL="400050" lvl="1" indent="0">
              <a:buNone/>
            </a:pPr>
            <a:endParaRPr lang="en-GB" sz="1100" dirty="0"/>
          </a:p>
          <a:p>
            <a:pPr marL="400050" lvl="1" indent="0">
              <a:buNone/>
            </a:pPr>
            <a:endParaRPr lang="en-GB" sz="1100" dirty="0"/>
          </a:p>
          <a:p>
            <a:pPr marL="400050" lvl="1" indent="0">
              <a:buNone/>
            </a:pPr>
            <a:endParaRPr lang="en-GB" sz="1100" dirty="0"/>
          </a:p>
          <a:p>
            <a:pPr marL="400050" lvl="1" indent="0">
              <a:buNone/>
            </a:pPr>
            <a:endParaRPr lang="en-GB" sz="1100" dirty="0"/>
          </a:p>
          <a:p>
            <a:pPr marL="400050" lvl="1" indent="0">
              <a:buNone/>
            </a:pPr>
            <a:r>
              <a:rPr lang="en-GB" sz="1600" dirty="0"/>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0361" y="527333"/>
            <a:ext cx="2379365" cy="216024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6786" y="2922293"/>
            <a:ext cx="5382732" cy="313473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600" y="836712"/>
            <a:ext cx="3048000" cy="2071864"/>
          </a:xfrm>
          <a:prstGeom prst="rect">
            <a:avLst/>
          </a:prstGeom>
        </p:spPr>
      </p:pic>
    </p:spTree>
    <p:extLst>
      <p:ext uri="{BB962C8B-B14F-4D97-AF65-F5344CB8AC3E}">
        <p14:creationId xmlns:p14="http://schemas.microsoft.com/office/powerpoint/2010/main" val="27838898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457200" indent="-457200">
              <a:buFont typeface="Arial" panose="020B0604020202020204" pitchFamily="34" charset="0"/>
              <a:buChar char="•"/>
            </a:pPr>
            <a:r>
              <a:rPr lang="en-GB" sz="2800" dirty="0"/>
              <a:t>Purpose of the Act</a:t>
            </a:r>
          </a:p>
          <a:p>
            <a:pPr marL="457200" indent="-457200">
              <a:buFont typeface="Arial" panose="020B0604020202020204" pitchFamily="34" charset="0"/>
              <a:buChar char="•"/>
            </a:pPr>
            <a:r>
              <a:rPr lang="en-GB" sz="2800" dirty="0"/>
              <a:t>Main features</a:t>
            </a:r>
          </a:p>
          <a:p>
            <a:pPr marL="457200" indent="-457200">
              <a:buFont typeface="Arial" panose="020B0604020202020204" pitchFamily="34" charset="0"/>
              <a:buChar char="•"/>
            </a:pPr>
            <a:r>
              <a:rPr lang="en-GB" sz="2800" dirty="0"/>
              <a:t>Definition of Slavery in the Act</a:t>
            </a:r>
          </a:p>
          <a:p>
            <a:pPr marL="457200" indent="-457200">
              <a:buFont typeface="Arial" panose="020B0604020202020204" pitchFamily="34" charset="0"/>
              <a:buChar char="•"/>
            </a:pPr>
            <a:r>
              <a:rPr lang="en-GB" sz="2800" dirty="0"/>
              <a:t>Implications for businesses and commercial organisations</a:t>
            </a:r>
          </a:p>
          <a:p>
            <a:pPr marL="457200" indent="-457200">
              <a:buFont typeface="Arial" panose="020B0604020202020204" pitchFamily="34" charset="0"/>
              <a:buChar char="•"/>
            </a:pPr>
            <a:r>
              <a:rPr lang="en-GB" sz="2800" dirty="0"/>
              <a:t>Jurisdiction</a:t>
            </a:r>
          </a:p>
          <a:p>
            <a:pPr marL="0" indent="0">
              <a:buNone/>
            </a:pPr>
            <a:endParaRPr lang="en-GB" sz="2800" dirty="0"/>
          </a:p>
          <a:p>
            <a:pPr marL="0" indent="0">
              <a:buNone/>
            </a:pPr>
            <a:endParaRPr lang="en-GB" sz="2800" dirty="0"/>
          </a:p>
          <a:p>
            <a:pPr marL="0" indent="0">
              <a:buNone/>
            </a:pPr>
            <a:endParaRPr lang="en-GB" sz="2800" dirty="0"/>
          </a:p>
          <a:p>
            <a:pPr marL="0" indent="0">
              <a:buNone/>
            </a:pPr>
            <a:endParaRPr lang="en-GB" sz="2800" dirty="0"/>
          </a:p>
          <a:p>
            <a:pPr marL="0" indent="0">
              <a:buNone/>
            </a:pPr>
            <a:endParaRPr lang="en-GB" sz="2800" dirty="0"/>
          </a:p>
          <a:p>
            <a:endParaRPr lang="en-GB" sz="2800" dirty="0"/>
          </a:p>
          <a:p>
            <a:endParaRPr lang="en-GB" sz="2800" dirty="0"/>
          </a:p>
          <a:p>
            <a:endParaRPr lang="en-GB" sz="2800" dirty="0"/>
          </a:p>
          <a:p>
            <a:pPr marL="3657600" lvl="8" indent="0">
              <a:buNone/>
            </a:pPr>
            <a:r>
              <a:rPr lang="en-GB" sz="1100" dirty="0"/>
              <a:t>	</a:t>
            </a:r>
          </a:p>
          <a:p>
            <a:pPr marL="0" indent="0">
              <a:buNone/>
            </a:pPr>
            <a:r>
              <a:rPr lang="en-GB" sz="1000" dirty="0"/>
              <a:t>	</a:t>
            </a:r>
          </a:p>
          <a:p>
            <a:pPr marL="0" indent="0">
              <a:buNone/>
            </a:pPr>
            <a:endParaRPr lang="en-GB" sz="1000" dirty="0"/>
          </a:p>
          <a:p>
            <a:pPr marL="0" indent="0">
              <a:buNone/>
            </a:pPr>
            <a:endParaRPr lang="en-GB" sz="1000" dirty="0"/>
          </a:p>
          <a:p>
            <a:pPr marL="0" indent="0">
              <a:buNone/>
            </a:pPr>
            <a:endParaRPr lang="en-GB" sz="1000" dirty="0"/>
          </a:p>
          <a:p>
            <a:pPr marL="0" indent="0">
              <a:buNone/>
            </a:pPr>
            <a:endParaRPr lang="en-GB" sz="1000" dirty="0"/>
          </a:p>
          <a:p>
            <a:pPr marL="0" indent="0">
              <a:buNone/>
            </a:pPr>
            <a:endParaRPr lang="en-GB" sz="1000" dirty="0"/>
          </a:p>
          <a:p>
            <a:pPr marL="0" indent="0">
              <a:buNone/>
            </a:pPr>
            <a:endParaRPr lang="en-GB" sz="1000" dirty="0"/>
          </a:p>
          <a:p>
            <a:pPr marL="0" indent="0">
              <a:buNone/>
            </a:pPr>
            <a:endParaRPr lang="en-GB" sz="1000" dirty="0"/>
          </a:p>
          <a:p>
            <a:pPr marL="0" indent="0">
              <a:buNone/>
            </a:pPr>
            <a:endParaRPr lang="en-GB" sz="1000" dirty="0"/>
          </a:p>
          <a:p>
            <a:pPr marL="0" indent="0">
              <a:buNone/>
            </a:pPr>
            <a:endParaRPr lang="en-GB" sz="1000" dirty="0"/>
          </a:p>
          <a:p>
            <a:pPr marL="0" indent="0">
              <a:buNone/>
            </a:pPr>
            <a:endParaRPr lang="en-GB" sz="1000" dirty="0"/>
          </a:p>
          <a:p>
            <a:pPr marL="0" indent="0">
              <a:buNone/>
            </a:pPr>
            <a:endParaRPr lang="en-GB" sz="1000" dirty="0"/>
          </a:p>
          <a:p>
            <a:pPr marL="0" indent="0">
              <a:buNone/>
            </a:pPr>
            <a:r>
              <a:rPr lang="en-GB" sz="1000" dirty="0"/>
              <a:t>					</a:t>
            </a:r>
          </a:p>
        </p:txBody>
      </p:sp>
      <p:sp>
        <p:nvSpPr>
          <p:cNvPr id="2" name="Title 1"/>
          <p:cNvSpPr>
            <a:spLocks noGrp="1"/>
          </p:cNvSpPr>
          <p:nvPr>
            <p:ph type="title"/>
          </p:nvPr>
        </p:nvSpPr>
        <p:spPr/>
        <p:txBody>
          <a:bodyPr/>
          <a:lstStyle/>
          <a:p>
            <a:r>
              <a:rPr lang="en-GB" dirty="0"/>
              <a:t>The Modern Slavery Act 2015</a:t>
            </a:r>
          </a:p>
        </p:txBody>
      </p:sp>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4295" r="34295"/>
          <a:stretch>
            <a:fillRect/>
          </a:stretch>
        </p:blipFill>
        <p:spPr/>
      </p:pic>
    </p:spTree>
    <p:extLst>
      <p:ext uri="{BB962C8B-B14F-4D97-AF65-F5344CB8AC3E}">
        <p14:creationId xmlns:p14="http://schemas.microsoft.com/office/powerpoint/2010/main" val="963054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4295" r="34295"/>
          <a:stretch>
            <a:fillRect/>
          </a:stretch>
        </p:blipFill>
        <p:spPr/>
      </p:pic>
      <p:sp>
        <p:nvSpPr>
          <p:cNvPr id="3" name="Text Placeholder 2"/>
          <p:cNvSpPr>
            <a:spLocks noGrp="1"/>
          </p:cNvSpPr>
          <p:nvPr>
            <p:ph type="body" sz="quarter" idx="11"/>
          </p:nvPr>
        </p:nvSpPr>
        <p:spPr/>
        <p:txBody>
          <a:bodyPr/>
          <a:lstStyle/>
          <a:p>
            <a:pPr marL="342900" indent="-342900">
              <a:buFont typeface="+mj-lt"/>
              <a:buAutoNum type="arabicPeriod"/>
            </a:pPr>
            <a:endParaRPr lang="en-GB" sz="1600" dirty="0"/>
          </a:p>
          <a:p>
            <a:pPr marL="342900" indent="-342900">
              <a:buFont typeface="Arial" panose="020B0604020202020204" pitchFamily="34" charset="0"/>
              <a:buChar char="•"/>
            </a:pPr>
            <a:r>
              <a:rPr lang="en-GB" sz="1600" dirty="0"/>
              <a:t>Transparency in Supply Chains statement </a:t>
            </a:r>
          </a:p>
          <a:p>
            <a:pPr marL="879475" lvl="3" indent="-342900">
              <a:buFont typeface="+mj-lt"/>
              <a:buAutoNum type="arabicPeriod"/>
            </a:pPr>
            <a:r>
              <a:rPr lang="en-GB" sz="1600" dirty="0"/>
              <a:t>What is it?</a:t>
            </a:r>
          </a:p>
          <a:p>
            <a:pPr marL="342900" indent="-342900">
              <a:buFont typeface="Arial" panose="020B0604020202020204" pitchFamily="34" charset="0"/>
              <a:buChar char="•"/>
            </a:pPr>
            <a:r>
              <a:rPr lang="en-GB" sz="1600" dirty="0"/>
              <a:t>Who has to prepare one?</a:t>
            </a:r>
          </a:p>
          <a:p>
            <a:pPr marL="879475" lvl="3" indent="-342900">
              <a:buFont typeface="+mj-lt"/>
              <a:buAutoNum type="arabicPeriod"/>
            </a:pPr>
            <a:r>
              <a:rPr lang="en-GB" sz="1600" dirty="0"/>
              <a:t>Body corporate or partnership</a:t>
            </a:r>
          </a:p>
          <a:p>
            <a:pPr marL="879475" lvl="3" indent="-342900">
              <a:buFont typeface="+mj-lt"/>
              <a:buAutoNum type="arabicPeriod"/>
            </a:pPr>
            <a:r>
              <a:rPr lang="en-GB" sz="1600" dirty="0"/>
              <a:t>Carries on a (or part of a )business in UK</a:t>
            </a:r>
          </a:p>
          <a:p>
            <a:pPr marL="879475" lvl="3" indent="-342900">
              <a:buFont typeface="+mj-lt"/>
              <a:buAutoNum type="arabicPeriod"/>
            </a:pPr>
            <a:r>
              <a:rPr lang="en-GB" sz="1600" dirty="0"/>
              <a:t>Supplies goods or services</a:t>
            </a:r>
          </a:p>
          <a:p>
            <a:pPr marL="879475" lvl="3" indent="-342900">
              <a:buFont typeface="+mj-lt"/>
              <a:buAutoNum type="arabicPeriod"/>
            </a:pPr>
            <a:r>
              <a:rPr lang="en-GB" sz="1600" dirty="0"/>
              <a:t>If turnover exceeds £36million	</a:t>
            </a:r>
          </a:p>
          <a:p>
            <a:pPr marL="342900" indent="-342900">
              <a:buFont typeface="Arial" panose="020B0604020202020204" pitchFamily="34" charset="0"/>
              <a:buChar char="•"/>
            </a:pPr>
            <a:r>
              <a:rPr lang="en-GB" sz="1600" dirty="0"/>
              <a:t>When?</a:t>
            </a:r>
          </a:p>
          <a:p>
            <a:pPr marL="879475" lvl="3" indent="-342900">
              <a:buFont typeface="+mj-lt"/>
              <a:buAutoNum type="arabicPeriod"/>
            </a:pPr>
            <a:r>
              <a:rPr lang="en-GB" sz="1600" dirty="0"/>
              <a:t>Annually</a:t>
            </a:r>
          </a:p>
          <a:p>
            <a:pPr marL="879475" lvl="3" indent="-342900">
              <a:buFont typeface="+mj-lt"/>
              <a:buAutoNum type="arabicPeriod"/>
            </a:pPr>
            <a:r>
              <a:rPr lang="en-GB" sz="1600" dirty="0"/>
              <a:t>Year ends on or after 31 March 2016</a:t>
            </a:r>
          </a:p>
          <a:p>
            <a:pPr marL="879475" lvl="3" indent="-342900">
              <a:buFont typeface="+mj-lt"/>
              <a:buAutoNum type="arabicPeriod"/>
            </a:pPr>
            <a:r>
              <a:rPr lang="en-GB" sz="1600" dirty="0"/>
              <a:t>Within 6 months of year end - recommended</a:t>
            </a:r>
          </a:p>
          <a:p>
            <a:pPr marL="342900" indent="-342900">
              <a:buFont typeface="Arial" panose="020B0604020202020204" pitchFamily="34" charset="0"/>
              <a:buChar char="•"/>
            </a:pPr>
            <a:r>
              <a:rPr lang="en-GB" sz="1600" dirty="0"/>
              <a:t>Where?</a:t>
            </a:r>
          </a:p>
          <a:p>
            <a:pPr marL="993775" lvl="3" indent="-457200">
              <a:buFont typeface="+mj-lt"/>
              <a:buAutoNum type="arabicPeriod"/>
            </a:pPr>
            <a:r>
              <a:rPr lang="en-GB" sz="1600" dirty="0"/>
              <a:t>Prominently on website – homepage</a:t>
            </a:r>
          </a:p>
          <a:p>
            <a:r>
              <a:rPr lang="en-GB" sz="2400" dirty="0"/>
              <a:t>					</a:t>
            </a:r>
          </a:p>
        </p:txBody>
      </p:sp>
      <p:sp>
        <p:nvSpPr>
          <p:cNvPr id="2" name="Title 1"/>
          <p:cNvSpPr>
            <a:spLocks noGrp="1"/>
          </p:cNvSpPr>
          <p:nvPr>
            <p:ph type="title"/>
          </p:nvPr>
        </p:nvSpPr>
        <p:spPr/>
        <p:txBody>
          <a:bodyPr/>
          <a:lstStyle/>
          <a:p>
            <a:r>
              <a:rPr lang="en-GB" dirty="0"/>
              <a:t>The Modern Slavery Act – Section 54</a:t>
            </a:r>
          </a:p>
        </p:txBody>
      </p:sp>
    </p:spTree>
    <p:extLst>
      <p:ext uri="{BB962C8B-B14F-4D97-AF65-F5344CB8AC3E}">
        <p14:creationId xmlns:p14="http://schemas.microsoft.com/office/powerpoint/2010/main" val="3098155890"/>
      </p:ext>
    </p:extLst>
  </p:cSld>
  <p:clrMapOvr>
    <a:masterClrMapping/>
  </p:clrMapOvr>
  <p:transition spd="med">
    <p:fade/>
  </p:transition>
</p:sld>
</file>

<file path=ppt/theme/theme1.xml><?xml version="1.0" encoding="utf-8"?>
<a:theme xmlns:a="http://schemas.openxmlformats.org/drawingml/2006/main" name="ICAEW_Powerpoint Template">
  <a:themeElements>
    <a:clrScheme name="ICAEW presentation 3">
      <a:dk1>
        <a:srgbClr val="000000"/>
      </a:dk1>
      <a:lt1>
        <a:srgbClr val="FFFFFF"/>
      </a:lt1>
      <a:dk2>
        <a:srgbClr val="CC0000"/>
      </a:dk2>
      <a:lt2>
        <a:srgbClr val="999999"/>
      </a:lt2>
      <a:accent1>
        <a:srgbClr val="CC0000"/>
      </a:accent1>
      <a:accent2>
        <a:srgbClr val="C0C0C0"/>
      </a:accent2>
      <a:accent3>
        <a:srgbClr val="FFFFFF"/>
      </a:accent3>
      <a:accent4>
        <a:srgbClr val="000000"/>
      </a:accent4>
      <a:accent5>
        <a:srgbClr val="E2AAAA"/>
      </a:accent5>
      <a:accent6>
        <a:srgbClr val="AEAEAE"/>
      </a:accent6>
      <a:hlink>
        <a:srgbClr val="660000"/>
      </a:hlink>
      <a:folHlink>
        <a:srgbClr val="006A8D"/>
      </a:folHlink>
    </a:clrScheme>
    <a:fontScheme name="ICAEW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ln>
        <a:effectLst/>
      </a:spPr>
      <a:bodyPr vert="horz" wrap="square" lIns="72000" tIns="72000" rIns="72000" bIns="72000" numCol="1" rtlCol="0" anchor="ctr" anchorCtr="0" compatLnSpc="1">
        <a:prstTxWarp prst="textNoShape">
          <a:avLst/>
        </a:prstTxWarp>
      </a:bodyPr>
      <a:lstStyle>
        <a:defPPr marL="0" marR="0" indent="0" algn="l" defTabSz="914400" rtl="0" eaLnBrk="1" fontAlgn="base" latinLnBrk="0" hangingPunct="1">
          <a:lnSpc>
            <a:spcPct val="125000"/>
          </a:lnSpc>
          <a:spcBef>
            <a:spcPct val="50000"/>
          </a:spcBef>
          <a:spcAft>
            <a:spcPct val="0"/>
          </a:spcAft>
          <a:buClrTx/>
          <a:buSzTx/>
          <a:buFontTx/>
          <a:buNone/>
          <a:tabLst/>
          <a:defRPr kumimoji="0"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bodyPr>
      <a:lstStyle>
        <a:defPPr marL="0" marR="0" indent="0" algn="l" defTabSz="914400" rtl="0" eaLnBrk="1" fontAlgn="base" latinLnBrk="0" hangingPunct="1">
          <a:lnSpc>
            <a:spcPct val="125000"/>
          </a:lnSpc>
          <a:spcBef>
            <a:spcPct val="50000"/>
          </a:spcBef>
          <a:spcAft>
            <a:spcPct val="0"/>
          </a:spcAft>
          <a:buClrTx/>
          <a:buSzTx/>
          <a:buFontTx/>
          <a:buNone/>
          <a:tabLst/>
          <a:defRPr kumimoji="0" lang="en-GB" sz="2400" b="0" i="0" u="none" strike="noStrike" cap="none" normalizeH="0" baseline="0" smtClean="0">
            <a:ln>
              <a:noFill/>
            </a:ln>
            <a:solidFill>
              <a:schemeClr val="bg1"/>
            </a:solidFill>
            <a:effectLst/>
            <a:latin typeface="Arial" charset="0"/>
          </a:defRPr>
        </a:defPPr>
      </a:lstStyle>
    </a:lnDef>
    <a:txDef>
      <a:spPr>
        <a:noFill/>
      </a:spPr>
      <a:bodyPr wrap="square" rtlCol="0">
        <a:spAutoFit/>
      </a:bodyPr>
      <a:lstStyle>
        <a:defPPr>
          <a:defRPr sz="2200" dirty="0" err="1" smtClean="0">
            <a:solidFill>
              <a:schemeClr val="tx1"/>
            </a:solidFill>
          </a:defRPr>
        </a:defPPr>
      </a:lstStyle>
    </a:txDef>
  </a:objectDefaults>
  <a:extraClrSchemeLst>
    <a:extraClrScheme>
      <a:clrScheme name="ICAEW presentation 1">
        <a:dk1>
          <a:srgbClr val="000000"/>
        </a:dk1>
        <a:lt1>
          <a:srgbClr val="FFFFFF"/>
        </a:lt1>
        <a:dk2>
          <a:srgbClr val="000000"/>
        </a:dk2>
        <a:lt2>
          <a:srgbClr val="999999"/>
        </a:lt2>
        <a:accent1>
          <a:srgbClr val="CC0000"/>
        </a:accent1>
        <a:accent2>
          <a:srgbClr val="DDDDDD"/>
        </a:accent2>
        <a:accent3>
          <a:srgbClr val="FFFFFF"/>
        </a:accent3>
        <a:accent4>
          <a:srgbClr val="000000"/>
        </a:accent4>
        <a:accent5>
          <a:srgbClr val="E2AAAA"/>
        </a:accent5>
        <a:accent6>
          <a:srgbClr val="C8C8C8"/>
        </a:accent6>
        <a:hlink>
          <a:srgbClr val="660000"/>
        </a:hlink>
        <a:folHlink>
          <a:srgbClr val="CC9900"/>
        </a:folHlink>
      </a:clrScheme>
      <a:clrMap bg1="lt1" tx1="dk1" bg2="lt2" tx2="dk2" accent1="accent1" accent2="accent2" accent3="accent3" accent4="accent4" accent5="accent5" accent6="accent6" hlink="hlink" folHlink="folHlink"/>
    </a:extraClrScheme>
    <a:extraClrScheme>
      <a:clrScheme name="ICAEW presentation 2">
        <a:dk1>
          <a:srgbClr val="000000"/>
        </a:dk1>
        <a:lt1>
          <a:srgbClr val="FFFFFF"/>
        </a:lt1>
        <a:dk2>
          <a:srgbClr val="CC0000"/>
        </a:dk2>
        <a:lt2>
          <a:srgbClr val="999999"/>
        </a:lt2>
        <a:accent1>
          <a:srgbClr val="CC0000"/>
        </a:accent1>
        <a:accent2>
          <a:srgbClr val="C0C0C0"/>
        </a:accent2>
        <a:accent3>
          <a:srgbClr val="FFFFFF"/>
        </a:accent3>
        <a:accent4>
          <a:srgbClr val="000000"/>
        </a:accent4>
        <a:accent5>
          <a:srgbClr val="E2AAAA"/>
        </a:accent5>
        <a:accent6>
          <a:srgbClr val="AEAEAE"/>
        </a:accent6>
        <a:hlink>
          <a:srgbClr val="660000"/>
        </a:hlink>
        <a:folHlink>
          <a:srgbClr val="007C85"/>
        </a:folHlink>
      </a:clrScheme>
      <a:clrMap bg1="lt1" tx1="dk1" bg2="lt2" tx2="dk2" accent1="accent1" accent2="accent2" accent3="accent3" accent4="accent4" accent5="accent5" accent6="accent6" hlink="hlink" folHlink="folHlink"/>
    </a:extraClrScheme>
    <a:extraClrScheme>
      <a:clrScheme name="ICAEW presentation 3">
        <a:dk1>
          <a:srgbClr val="000000"/>
        </a:dk1>
        <a:lt1>
          <a:srgbClr val="FFFFFF"/>
        </a:lt1>
        <a:dk2>
          <a:srgbClr val="CC0000"/>
        </a:dk2>
        <a:lt2>
          <a:srgbClr val="999999"/>
        </a:lt2>
        <a:accent1>
          <a:srgbClr val="CC0000"/>
        </a:accent1>
        <a:accent2>
          <a:srgbClr val="C0C0C0"/>
        </a:accent2>
        <a:accent3>
          <a:srgbClr val="FFFFFF"/>
        </a:accent3>
        <a:accent4>
          <a:srgbClr val="000000"/>
        </a:accent4>
        <a:accent5>
          <a:srgbClr val="E2AAAA"/>
        </a:accent5>
        <a:accent6>
          <a:srgbClr val="AEAEAE"/>
        </a:accent6>
        <a:hlink>
          <a:srgbClr val="660000"/>
        </a:hlink>
        <a:folHlink>
          <a:srgbClr val="006A8D"/>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PwC Presentation">
  <a:themeElements>
    <a:clrScheme name="PwC Burgundy New">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11.xml><?xml version="1.0" encoding="utf-8"?>
<a:theme xmlns:a="http://schemas.openxmlformats.org/drawingml/2006/main" name="7_PwC Presentation">
  <a:themeElements>
    <a:clrScheme name="PwC Burgundy New">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12.xml><?xml version="1.0" encoding="utf-8"?>
<a:theme xmlns:a="http://schemas.openxmlformats.org/drawingml/2006/main" name="8_PwC Presentation">
  <a:themeElements>
    <a:clrScheme name="PwC Burgundy New">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13.xml><?xml version="1.0" encoding="utf-8"?>
<a:theme xmlns:a="http://schemas.openxmlformats.org/drawingml/2006/main" name="3_PwC Presentation">
  <a:themeElements>
    <a:clrScheme name="PwC Burgundy New">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ck footer">
  <a:themeElements>
    <a:clrScheme name="Image 13">
      <a:dk1>
        <a:srgbClr val="000000"/>
      </a:dk1>
      <a:lt1>
        <a:srgbClr val="FFFFFF"/>
      </a:lt1>
      <a:dk2>
        <a:srgbClr val="CC0000"/>
      </a:dk2>
      <a:lt2>
        <a:srgbClr val="999999"/>
      </a:lt2>
      <a:accent1>
        <a:srgbClr val="CC0000"/>
      </a:accent1>
      <a:accent2>
        <a:srgbClr val="C0C0C0"/>
      </a:accent2>
      <a:accent3>
        <a:srgbClr val="FFFFFF"/>
      </a:accent3>
      <a:accent4>
        <a:srgbClr val="000000"/>
      </a:accent4>
      <a:accent5>
        <a:srgbClr val="E2AAAA"/>
      </a:accent5>
      <a:accent6>
        <a:srgbClr val="AEAEAE"/>
      </a:accent6>
      <a:hlink>
        <a:srgbClr val="660000"/>
      </a:hlink>
      <a:folHlink>
        <a:srgbClr val="007C85"/>
      </a:folHlink>
    </a:clrScheme>
    <a:fontScheme name="Im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bodyPr>
      <a:lstStyle>
        <a:defPPr marL="0" marR="0" indent="0" algn="l" defTabSz="914400" rtl="0" eaLnBrk="1" fontAlgn="base" latinLnBrk="0" hangingPunct="1">
          <a:lnSpc>
            <a:spcPct val="125000"/>
          </a:lnSpc>
          <a:spcBef>
            <a:spcPct val="50000"/>
          </a:spcBef>
          <a:spcAft>
            <a:spcPct val="0"/>
          </a:spcAft>
          <a:buClrTx/>
          <a:buSzTx/>
          <a:buFontTx/>
          <a:buNone/>
          <a:tabLst/>
          <a:defRPr kumimoji="0" lang="en-GB"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bodyPr>
      <a:lstStyle>
        <a:defPPr marL="0" marR="0" indent="0" algn="l" defTabSz="914400" rtl="0" eaLnBrk="1" fontAlgn="base" latinLnBrk="0" hangingPunct="1">
          <a:lnSpc>
            <a:spcPct val="125000"/>
          </a:lnSpc>
          <a:spcBef>
            <a:spcPct val="50000"/>
          </a:spcBef>
          <a:spcAft>
            <a:spcPct val="0"/>
          </a:spcAft>
          <a:buClrTx/>
          <a:buSzTx/>
          <a:buFontTx/>
          <a:buNone/>
          <a:tabLst/>
          <a:defRPr kumimoji="0" lang="en-GB" sz="2400" b="0" i="0" u="none" strike="noStrike" cap="none" normalizeH="0" baseline="0" smtClean="0">
            <a:ln>
              <a:noFill/>
            </a:ln>
            <a:solidFill>
              <a:schemeClr val="bg1"/>
            </a:solidFill>
            <a:effectLst/>
            <a:latin typeface="Arial" charset="0"/>
          </a:defRPr>
        </a:defPPr>
      </a:lstStyle>
    </a:lnDef>
  </a:objectDefaults>
  <a:extraClrSchemeLst>
    <a:extraClrScheme>
      <a:clrScheme name="Im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mage 13">
        <a:dk1>
          <a:srgbClr val="000000"/>
        </a:dk1>
        <a:lt1>
          <a:srgbClr val="FFFFFF"/>
        </a:lt1>
        <a:dk2>
          <a:srgbClr val="CC0000"/>
        </a:dk2>
        <a:lt2>
          <a:srgbClr val="999999"/>
        </a:lt2>
        <a:accent1>
          <a:srgbClr val="CC0000"/>
        </a:accent1>
        <a:accent2>
          <a:srgbClr val="C0C0C0"/>
        </a:accent2>
        <a:accent3>
          <a:srgbClr val="FFFFFF"/>
        </a:accent3>
        <a:accent4>
          <a:srgbClr val="000000"/>
        </a:accent4>
        <a:accent5>
          <a:srgbClr val="E2AAAA"/>
        </a:accent5>
        <a:accent6>
          <a:srgbClr val="AEAEAE"/>
        </a:accent6>
        <a:hlink>
          <a:srgbClr val="660000"/>
        </a:hlink>
        <a:folHlink>
          <a:srgbClr val="007C85"/>
        </a:folHlink>
      </a:clrScheme>
      <a:clrMap bg1="lt1" tx1="dk1" bg2="lt2" tx2="dk2" accent1="accent1" accent2="accent2" accent3="accent3" accent4="accent4" accent5="accent5" accent6="accent6" hlink="hlink" folHlink="folHlink"/>
    </a:extraClrScheme>
    <a:extraClrScheme>
      <a:clrScheme name="Image 14">
        <a:dk1>
          <a:srgbClr val="000000"/>
        </a:dk1>
        <a:lt1>
          <a:srgbClr val="FFFFFF"/>
        </a:lt1>
        <a:dk2>
          <a:srgbClr val="CC0000"/>
        </a:dk2>
        <a:lt2>
          <a:srgbClr val="999999"/>
        </a:lt2>
        <a:accent1>
          <a:srgbClr val="CC0000"/>
        </a:accent1>
        <a:accent2>
          <a:srgbClr val="C0C0C0"/>
        </a:accent2>
        <a:accent3>
          <a:srgbClr val="FFFFFF"/>
        </a:accent3>
        <a:accent4>
          <a:srgbClr val="000000"/>
        </a:accent4>
        <a:accent5>
          <a:srgbClr val="E2AAAA"/>
        </a:accent5>
        <a:accent6>
          <a:srgbClr val="AEAEAE"/>
        </a:accent6>
        <a:hlink>
          <a:srgbClr val="660000"/>
        </a:hlink>
        <a:folHlink>
          <a:srgbClr val="006A8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ck">
  <a:themeElements>
    <a:clrScheme name="Divider 13">
      <a:dk1>
        <a:srgbClr val="000000"/>
      </a:dk1>
      <a:lt1>
        <a:srgbClr val="FFFFFF"/>
      </a:lt1>
      <a:dk2>
        <a:srgbClr val="CC0000"/>
      </a:dk2>
      <a:lt2>
        <a:srgbClr val="999999"/>
      </a:lt2>
      <a:accent1>
        <a:srgbClr val="CC0000"/>
      </a:accent1>
      <a:accent2>
        <a:srgbClr val="C0C0C0"/>
      </a:accent2>
      <a:accent3>
        <a:srgbClr val="FFFFFF"/>
      </a:accent3>
      <a:accent4>
        <a:srgbClr val="000000"/>
      </a:accent4>
      <a:accent5>
        <a:srgbClr val="E2AAAA"/>
      </a:accent5>
      <a:accent6>
        <a:srgbClr val="AEAEAE"/>
      </a:accent6>
      <a:hlink>
        <a:srgbClr val="660000"/>
      </a:hlink>
      <a:folHlink>
        <a:srgbClr val="007C85"/>
      </a:folHlink>
    </a:clrScheme>
    <a:fontScheme name="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bodyPr>
      <a:lstStyle>
        <a:defPPr marL="0" marR="0" indent="0" algn="l" defTabSz="914400" rtl="0" eaLnBrk="1" fontAlgn="base" latinLnBrk="0" hangingPunct="1">
          <a:lnSpc>
            <a:spcPct val="125000"/>
          </a:lnSpc>
          <a:spcBef>
            <a:spcPct val="50000"/>
          </a:spcBef>
          <a:spcAft>
            <a:spcPct val="0"/>
          </a:spcAft>
          <a:buClrTx/>
          <a:buSzTx/>
          <a:buFontTx/>
          <a:buNone/>
          <a:tabLst/>
          <a:defRPr kumimoji="0" lang="en-GB"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bodyPr>
      <a:lstStyle>
        <a:defPPr marL="0" marR="0" indent="0" algn="l" defTabSz="914400" rtl="0" eaLnBrk="1" fontAlgn="base" latinLnBrk="0" hangingPunct="1">
          <a:lnSpc>
            <a:spcPct val="125000"/>
          </a:lnSpc>
          <a:spcBef>
            <a:spcPct val="50000"/>
          </a:spcBef>
          <a:spcAft>
            <a:spcPct val="0"/>
          </a:spcAft>
          <a:buClrTx/>
          <a:buSzTx/>
          <a:buFontTx/>
          <a:buNone/>
          <a:tabLst/>
          <a:defRPr kumimoji="0" lang="en-GB" sz="2400" b="0" i="0" u="none" strike="noStrike" cap="none" normalizeH="0" baseline="0" smtClean="0">
            <a:ln>
              <a:noFill/>
            </a:ln>
            <a:solidFill>
              <a:schemeClr val="bg1"/>
            </a:solidFill>
            <a:effectLst/>
            <a:latin typeface="Arial" charset="0"/>
          </a:defRPr>
        </a:defPPr>
      </a:lstStyle>
    </a:lnDef>
  </a:objectDefaults>
  <a:extraClrSchemeLst>
    <a:extraClrScheme>
      <a:clrScheme name="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13">
        <a:dk1>
          <a:srgbClr val="000000"/>
        </a:dk1>
        <a:lt1>
          <a:srgbClr val="FFFFFF"/>
        </a:lt1>
        <a:dk2>
          <a:srgbClr val="CC0000"/>
        </a:dk2>
        <a:lt2>
          <a:srgbClr val="999999"/>
        </a:lt2>
        <a:accent1>
          <a:srgbClr val="CC0000"/>
        </a:accent1>
        <a:accent2>
          <a:srgbClr val="C0C0C0"/>
        </a:accent2>
        <a:accent3>
          <a:srgbClr val="FFFFFF"/>
        </a:accent3>
        <a:accent4>
          <a:srgbClr val="000000"/>
        </a:accent4>
        <a:accent5>
          <a:srgbClr val="E2AAAA"/>
        </a:accent5>
        <a:accent6>
          <a:srgbClr val="AEAEAE"/>
        </a:accent6>
        <a:hlink>
          <a:srgbClr val="660000"/>
        </a:hlink>
        <a:folHlink>
          <a:srgbClr val="007C85"/>
        </a:folHlink>
      </a:clrScheme>
      <a:clrMap bg1="lt1" tx1="dk1" bg2="lt2" tx2="dk2" accent1="accent1" accent2="accent2" accent3="accent3" accent4="accent4" accent5="accent5" accent6="accent6" hlink="hlink" folHlink="folHlink"/>
    </a:extraClrScheme>
    <a:extraClrScheme>
      <a:clrScheme name="Divider 14">
        <a:dk1>
          <a:srgbClr val="000000"/>
        </a:dk1>
        <a:lt1>
          <a:srgbClr val="FFFFFF"/>
        </a:lt1>
        <a:dk2>
          <a:srgbClr val="CC0000"/>
        </a:dk2>
        <a:lt2>
          <a:srgbClr val="999999"/>
        </a:lt2>
        <a:accent1>
          <a:srgbClr val="CC0000"/>
        </a:accent1>
        <a:accent2>
          <a:srgbClr val="C0C0C0"/>
        </a:accent2>
        <a:accent3>
          <a:srgbClr val="FFFFFF"/>
        </a:accent3>
        <a:accent4>
          <a:srgbClr val="000000"/>
        </a:accent4>
        <a:accent5>
          <a:srgbClr val="E2AAAA"/>
        </a:accent5>
        <a:accent6>
          <a:srgbClr val="AEAEAE"/>
        </a:accent6>
        <a:hlink>
          <a:srgbClr val="660000"/>
        </a:hlink>
        <a:folHlink>
          <a:srgbClr val="006A8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nd">
  <a:themeElements>
    <a:clrScheme name="End 13">
      <a:dk1>
        <a:srgbClr val="000000"/>
      </a:dk1>
      <a:lt1>
        <a:srgbClr val="FFFFFF"/>
      </a:lt1>
      <a:dk2>
        <a:srgbClr val="CC0000"/>
      </a:dk2>
      <a:lt2>
        <a:srgbClr val="999999"/>
      </a:lt2>
      <a:accent1>
        <a:srgbClr val="CC0000"/>
      </a:accent1>
      <a:accent2>
        <a:srgbClr val="C0C0C0"/>
      </a:accent2>
      <a:accent3>
        <a:srgbClr val="FFFFFF"/>
      </a:accent3>
      <a:accent4>
        <a:srgbClr val="000000"/>
      </a:accent4>
      <a:accent5>
        <a:srgbClr val="E2AAAA"/>
      </a:accent5>
      <a:accent6>
        <a:srgbClr val="AEAEAE"/>
      </a:accent6>
      <a:hlink>
        <a:srgbClr val="660000"/>
      </a:hlink>
      <a:folHlink>
        <a:srgbClr val="007C85"/>
      </a:folHlink>
    </a:clrScheme>
    <a:fontScheme name="E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bodyPr>
      <a:lstStyle>
        <a:defPPr marL="0" marR="0" indent="0" algn="l" defTabSz="914400" rtl="0" eaLnBrk="1" fontAlgn="base" latinLnBrk="0" hangingPunct="1">
          <a:lnSpc>
            <a:spcPct val="125000"/>
          </a:lnSpc>
          <a:spcBef>
            <a:spcPct val="50000"/>
          </a:spcBef>
          <a:spcAft>
            <a:spcPct val="0"/>
          </a:spcAft>
          <a:buClrTx/>
          <a:buSzTx/>
          <a:buFontTx/>
          <a:buNone/>
          <a:tabLst/>
          <a:defRPr kumimoji="0" lang="en-GB"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2000" tIns="72000" rIns="72000" bIns="72000" numCol="1" anchor="ctr" anchorCtr="0" compatLnSpc="1">
        <a:prstTxWarp prst="textNoShape">
          <a:avLst/>
        </a:prstTxWarp>
      </a:bodyPr>
      <a:lstStyle>
        <a:defPPr marL="0" marR="0" indent="0" algn="l" defTabSz="914400" rtl="0" eaLnBrk="1" fontAlgn="base" latinLnBrk="0" hangingPunct="1">
          <a:lnSpc>
            <a:spcPct val="125000"/>
          </a:lnSpc>
          <a:spcBef>
            <a:spcPct val="50000"/>
          </a:spcBef>
          <a:spcAft>
            <a:spcPct val="0"/>
          </a:spcAft>
          <a:buClrTx/>
          <a:buSzTx/>
          <a:buFontTx/>
          <a:buNone/>
          <a:tabLst/>
          <a:defRPr kumimoji="0" lang="en-GB" sz="2400" b="0" i="0" u="none" strike="noStrike" cap="none" normalizeH="0" baseline="0" smtClean="0">
            <a:ln>
              <a:noFill/>
            </a:ln>
            <a:solidFill>
              <a:schemeClr val="bg1"/>
            </a:solidFill>
            <a:effectLst/>
            <a:latin typeface="Arial" charset="0"/>
          </a:defRPr>
        </a:defPPr>
      </a:lstStyle>
    </a:lnDef>
  </a:objectDefaults>
  <a:extraClrSchemeLst>
    <a:extraClrScheme>
      <a:clrScheme name="E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nd 13">
        <a:dk1>
          <a:srgbClr val="000000"/>
        </a:dk1>
        <a:lt1>
          <a:srgbClr val="FFFFFF"/>
        </a:lt1>
        <a:dk2>
          <a:srgbClr val="CC0000"/>
        </a:dk2>
        <a:lt2>
          <a:srgbClr val="999999"/>
        </a:lt2>
        <a:accent1>
          <a:srgbClr val="CC0000"/>
        </a:accent1>
        <a:accent2>
          <a:srgbClr val="C0C0C0"/>
        </a:accent2>
        <a:accent3>
          <a:srgbClr val="FFFFFF"/>
        </a:accent3>
        <a:accent4>
          <a:srgbClr val="000000"/>
        </a:accent4>
        <a:accent5>
          <a:srgbClr val="E2AAAA"/>
        </a:accent5>
        <a:accent6>
          <a:srgbClr val="AEAEAE"/>
        </a:accent6>
        <a:hlink>
          <a:srgbClr val="660000"/>
        </a:hlink>
        <a:folHlink>
          <a:srgbClr val="007C85"/>
        </a:folHlink>
      </a:clrScheme>
      <a:clrMap bg1="lt1" tx1="dk1" bg2="lt2" tx2="dk2" accent1="accent1" accent2="accent2" accent3="accent3" accent4="accent4" accent5="accent5" accent6="accent6" hlink="hlink" folHlink="folHlink"/>
    </a:extraClrScheme>
    <a:extraClrScheme>
      <a:clrScheme name="End 14">
        <a:dk1>
          <a:srgbClr val="000000"/>
        </a:dk1>
        <a:lt1>
          <a:srgbClr val="FFFFFF"/>
        </a:lt1>
        <a:dk2>
          <a:srgbClr val="CC0000"/>
        </a:dk2>
        <a:lt2>
          <a:srgbClr val="999999"/>
        </a:lt2>
        <a:accent1>
          <a:srgbClr val="CC0000"/>
        </a:accent1>
        <a:accent2>
          <a:srgbClr val="C0C0C0"/>
        </a:accent2>
        <a:accent3>
          <a:srgbClr val="FFFFFF"/>
        </a:accent3>
        <a:accent4>
          <a:srgbClr val="000000"/>
        </a:accent4>
        <a:accent5>
          <a:srgbClr val="E2AAAA"/>
        </a:accent5>
        <a:accent6>
          <a:srgbClr val="AEAEAE"/>
        </a:accent6>
        <a:hlink>
          <a:srgbClr val="660000"/>
        </a:hlink>
        <a:folHlink>
          <a:srgbClr val="006A8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wC Presentation">
  <a:themeElements>
    <a:clrScheme name="PwC Burgundy New">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6.xml><?xml version="1.0" encoding="utf-8"?>
<a:theme xmlns:a="http://schemas.openxmlformats.org/drawingml/2006/main" name="1_PwC Presentation">
  <a:themeElements>
    <a:clrScheme name="PwC Burgundy New">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7.xml><?xml version="1.0" encoding="utf-8"?>
<a:theme xmlns:a="http://schemas.openxmlformats.org/drawingml/2006/main" name="2_PwC Presentation">
  <a:themeElements>
    <a:clrScheme name="PwC Burgundy New">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8.xml><?xml version="1.0" encoding="utf-8"?>
<a:theme xmlns:a="http://schemas.openxmlformats.org/drawingml/2006/main" name="4_PwC Presentation">
  <a:themeElements>
    <a:clrScheme name="PwC Burgundy New">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9.xml><?xml version="1.0" encoding="utf-8"?>
<a:theme xmlns:a="http://schemas.openxmlformats.org/drawingml/2006/main" name="5_PwC Presentation">
  <a:themeElements>
    <a:clrScheme name="PwC Burgundy New">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ca37cab97284e5f861d76a6b10e7e7e xmlns="08ae26e9-8702-4fb1-a1a2-d8e696cdafe5">
      <Terms xmlns="http://schemas.microsoft.com/office/infopath/2007/PartnerControls"/>
    </bca37cab97284e5f861d76a6b10e7e7e>
    <TaxCatchAll xmlns="02f7551b-8ef5-4b97-a1aa-577a3e47bb8e"/>
    <Contents xmlns="1935aee8-bd90-4dfc-afdd-4e0c15f67717" xsi:nil="true"/>
    <_DCDateCreated xmlns="http://schemas.microsoft.com/sharepoint/v3/fields" xsi:nil="true"/>
    <SharedWithUsers xmlns="08ae26e9-8702-4fb1-a1a2-d8e696cdafe5">
      <UserInfo>
        <DisplayName>Sarah Ghaffari</DisplayName>
        <AccountId>474</AccountId>
        <AccountType/>
      </UserInfo>
      <UserInfo>
        <DisplayName>Adrian Hunt</DisplayName>
        <AccountId>7164</AccountId>
        <AccountType/>
      </UserInfo>
      <UserInfo>
        <DisplayName>Caroline Wigham</DisplayName>
        <AccountId>64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1CA5417CF22D45AF8AA9C6022595A5" ma:contentTypeVersion="17" ma:contentTypeDescription="Create a new document." ma:contentTypeScope="" ma:versionID="a41618206aa9bd9716cf58801dab06c8">
  <xsd:schema xmlns:xsd="http://www.w3.org/2001/XMLSchema" xmlns:xs="http://www.w3.org/2001/XMLSchema" xmlns:p="http://schemas.microsoft.com/office/2006/metadata/properties" xmlns:ns2="02f7551b-8ef5-4b97-a1aa-577a3e47bb8e" xmlns:ns3="08ae26e9-8702-4fb1-a1a2-d8e696cdafe5" xmlns:ns4="1935aee8-bd90-4dfc-afdd-4e0c15f67717" xmlns:ns5="http://schemas.microsoft.com/sharepoint/v3/fields" targetNamespace="http://schemas.microsoft.com/office/2006/metadata/properties" ma:root="true" ma:fieldsID="63b621c7a05b8523e7c3d10e397146d6" ns2:_="" ns3:_="" ns4:_="" ns5:_="">
    <xsd:import namespace="02f7551b-8ef5-4b97-a1aa-577a3e47bb8e"/>
    <xsd:import namespace="08ae26e9-8702-4fb1-a1a2-d8e696cdafe5"/>
    <xsd:import namespace="1935aee8-bd90-4dfc-afdd-4e0c15f67717"/>
    <xsd:import namespace="http://schemas.microsoft.com/sharepoint/v3/fields"/>
    <xsd:element name="properties">
      <xsd:complexType>
        <xsd:sequence>
          <xsd:element name="documentManagement">
            <xsd:complexType>
              <xsd:all>
                <xsd:element ref="ns3:bca37cab97284e5f861d76a6b10e7e7e" minOccurs="0"/>
                <xsd:element ref="ns2:TaxCatchAll" minOccurs="0"/>
                <xsd:element ref="ns3:SharedWithUsers" minOccurs="0"/>
                <xsd:element ref="ns3:SharedWithDetails"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EventHashCode" minOccurs="0"/>
                <xsd:element ref="ns4:MediaServiceGenerationTime" minOccurs="0"/>
                <xsd:element ref="ns4:Contents" minOccurs="0"/>
                <xsd:element ref="ns5:_DCDateCreated"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f7551b-8ef5-4b97-a1aa-577a3e47bb8e"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dcb4deff-dbdf-4659-800d-ab3c19dea170}" ma:internalName="TaxCatchAll" ma:showField="CatchAllData" ma:web="02f7551b-8ef5-4b97-a1aa-577a3e47bb8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8ae26e9-8702-4fb1-a1a2-d8e696cdafe5" elementFormDefault="qualified">
    <xsd:import namespace="http://schemas.microsoft.com/office/2006/documentManagement/types"/>
    <xsd:import namespace="http://schemas.microsoft.com/office/infopath/2007/PartnerControls"/>
    <xsd:element name="bca37cab97284e5f861d76a6b10e7e7e" ma:index="9" nillable="true" ma:taxonomy="true" ma:internalName="bca37cab97284e5f861d76a6b10e7e7e" ma:taxonomyFieldName="Tags" ma:displayName="Tags" ma:default="" ma:fieldId="{bca37cab-9728-4e5f-861d-76a6b10e7e7e}" ma:taxonomyMulti="true" ma:sspId="3e64a743-6b44-4d12-af01-f236ac8bc972" ma:termSetId="b23a3108-1288-4148-a2f7-58c7dd384ef1" ma:anchorId="00000000-0000-0000-0000-000000000000" ma:open="false" ma:isKeyword="false">
      <xsd:complexType>
        <xsd:sequence>
          <xsd:element ref="pc:Terms" minOccurs="0" maxOccurs="1"/>
        </xsd:sequence>
      </xsd:complex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35aee8-bd90-4dfc-afdd-4e0c15f67717"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Contents" ma:index="21" nillable="true" ma:displayName="Contents" ma:description="Key features" ma:format="Dropdown" ma:internalName="Contents">
      <xsd:simpleType>
        <xsd:restriction base="dms:Note">
          <xsd:maxLength value="255"/>
        </xsd:restriction>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22" nillable="true" ma:displayName="Date Created" ma:description="The date on which this resource was created" ma:format="DateTime" ma:internalName="_DCDateCreat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CC594A-0049-4989-96B9-98F035D29D35}">
  <ds:schemaRefs>
    <ds:schemaRef ds:uri="http://www.w3.org/XML/1998/namespace"/>
    <ds:schemaRef ds:uri="http://purl.org/dc/terms/"/>
    <ds:schemaRef ds:uri="http://schemas.microsoft.com/office/2006/metadata/properties"/>
    <ds:schemaRef ds:uri="1935aee8-bd90-4dfc-afdd-4e0c15f67717"/>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http://schemas.microsoft.com/sharepoint/v3/fields"/>
    <ds:schemaRef ds:uri="08ae26e9-8702-4fb1-a1a2-d8e696cdafe5"/>
    <ds:schemaRef ds:uri="02f7551b-8ef5-4b97-a1aa-577a3e47bb8e"/>
    <ds:schemaRef ds:uri="http://purl.org/dc/dcmitype/"/>
  </ds:schemaRefs>
</ds:datastoreItem>
</file>

<file path=customXml/itemProps2.xml><?xml version="1.0" encoding="utf-8"?>
<ds:datastoreItem xmlns:ds="http://schemas.openxmlformats.org/officeDocument/2006/customXml" ds:itemID="{AC7F48E7-53CC-4333-9C6B-4A07ED3EDE4F}">
  <ds:schemaRefs>
    <ds:schemaRef ds:uri="http://schemas.microsoft.com/sharepoint/v3/contenttype/forms"/>
  </ds:schemaRefs>
</ds:datastoreItem>
</file>

<file path=customXml/itemProps3.xml><?xml version="1.0" encoding="utf-8"?>
<ds:datastoreItem xmlns:ds="http://schemas.openxmlformats.org/officeDocument/2006/customXml" ds:itemID="{2D5F4B83-815C-43D8-B449-4EB1540F4C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f7551b-8ef5-4b97-a1aa-577a3e47bb8e"/>
    <ds:schemaRef ds:uri="08ae26e9-8702-4fb1-a1a2-d8e696cdafe5"/>
    <ds:schemaRef ds:uri="1935aee8-bd90-4dfc-afdd-4e0c15f67717"/>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ICAEW_Powerpoint Template</Template>
  <TotalTime>0</TotalTime>
  <Words>4374</Words>
  <Application>Microsoft Office PowerPoint</Application>
  <PresentationFormat>On-screen Show (4:3)</PresentationFormat>
  <Paragraphs>412</Paragraphs>
  <Slides>28</Slides>
  <Notes>28</Notes>
  <HiddenSlides>0</HiddenSlides>
  <MMClips>0</MMClips>
  <ScaleCrop>false</ScaleCrop>
  <HeadingPairs>
    <vt:vector size="6" baseType="variant">
      <vt:variant>
        <vt:lpstr>Fonts Used</vt:lpstr>
      </vt:variant>
      <vt:variant>
        <vt:i4>4</vt:i4>
      </vt:variant>
      <vt:variant>
        <vt:lpstr>Theme</vt:lpstr>
      </vt:variant>
      <vt:variant>
        <vt:i4>13</vt:i4>
      </vt:variant>
      <vt:variant>
        <vt:lpstr>Slide Titles</vt:lpstr>
      </vt:variant>
      <vt:variant>
        <vt:i4>28</vt:i4>
      </vt:variant>
    </vt:vector>
  </HeadingPairs>
  <TitlesOfParts>
    <vt:vector size="45" baseType="lpstr">
      <vt:lpstr>Arial</vt:lpstr>
      <vt:lpstr>Calibri</vt:lpstr>
      <vt:lpstr>Georgia</vt:lpstr>
      <vt:lpstr>Times</vt:lpstr>
      <vt:lpstr>ICAEW_Powerpoint Template</vt:lpstr>
      <vt:lpstr>Black footer</vt:lpstr>
      <vt:lpstr>Black</vt:lpstr>
      <vt:lpstr>End</vt:lpstr>
      <vt:lpstr>PwC Presentation</vt:lpstr>
      <vt:lpstr>1_PwC Presentation</vt:lpstr>
      <vt:lpstr>2_PwC Presentation</vt:lpstr>
      <vt:lpstr>4_PwC Presentation</vt:lpstr>
      <vt:lpstr>5_PwC Presentation</vt:lpstr>
      <vt:lpstr>6_PwC Presentation</vt:lpstr>
      <vt:lpstr>7_PwC Presentation</vt:lpstr>
      <vt:lpstr>8_PwC Presentation</vt:lpstr>
      <vt:lpstr>3_PwC Presentation</vt:lpstr>
      <vt:lpstr> </vt:lpstr>
      <vt:lpstr> </vt:lpstr>
      <vt:lpstr>The Modern Slavery Act 2015. It doesn’t affect my organisation or does it? </vt:lpstr>
      <vt:lpstr>Presenters</vt:lpstr>
      <vt:lpstr> </vt:lpstr>
      <vt:lpstr>The Modern Slavery Act 2015</vt:lpstr>
      <vt:lpstr>What is slavery?</vt:lpstr>
      <vt:lpstr>The Modern Slavery Act 2015</vt:lpstr>
      <vt:lpstr>The Modern Slavery Act – Section 54</vt:lpstr>
      <vt:lpstr>The Modern Slavery Act – Section 54 </vt:lpstr>
      <vt:lpstr>Transparency in Supply Chains Statements 1</vt:lpstr>
      <vt:lpstr>Transparency in Supply Chains Statements 2</vt:lpstr>
      <vt:lpstr>Transparency in Supply Chains Statements 3</vt:lpstr>
      <vt:lpstr> </vt:lpstr>
      <vt:lpstr> </vt:lpstr>
      <vt:lpstr> </vt:lpstr>
      <vt:lpstr>Guidance for ICAEW members</vt:lpstr>
      <vt:lpstr>Market responses to the statement</vt:lpstr>
      <vt:lpstr>Training is generally well covered but disclosure on risk assessments and performance is poor</vt:lpstr>
      <vt:lpstr>What are companies doing to respond to the Act? </vt:lpstr>
      <vt:lpstr>What are companies doing to respond to the Act? </vt:lpstr>
      <vt:lpstr>Supplier due diligence </vt:lpstr>
      <vt:lpstr>The Modern Slavery Act as a catalyst for  broader progress</vt:lpstr>
      <vt:lpstr>Thank you </vt:lpstr>
      <vt:lpstr>PowerPoint Presentation</vt:lpstr>
      <vt:lpstr>Further Information</vt:lpstr>
      <vt:lpstr> </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Modern Slavery Act</dc:title>
  <dc:subject/>
  <dc:creator/>
  <cp:lastModifiedBy/>
  <cp:revision>1</cp:revision>
  <dcterms:created xsi:type="dcterms:W3CDTF">2016-06-07T13:12:28Z</dcterms:created>
  <dcterms:modified xsi:type="dcterms:W3CDTF">2021-02-05T10:53:57Z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AEW_RERUN">
    <vt:bool>true</vt:bool>
  </property>
  <property fmtid="{D5CDD505-2E9C-101B-9397-08002B2CF9AE}" pid="3" name="ICAEW_PresentationTitle">
    <vt:lpwstr>The Modern Slavery Act</vt:lpwstr>
  </property>
  <property fmtid="{D5CDD505-2E9C-101B-9397-08002B2CF9AE}" pid="4" name="ICAEW_Date">
    <vt:lpwstr>&lt;Date&gt;</vt:lpwstr>
  </property>
  <property fmtid="{D5CDD505-2E9C-101B-9397-08002B2CF9AE}" pid="5" name="ICAEW_PresentationSubtitle">
    <vt:lpwstr/>
  </property>
  <property fmtid="{D5CDD505-2E9C-101B-9397-08002B2CF9AE}" pid="6" name="ICAEW_TitleImage">
    <vt:lpwstr>Default</vt:lpwstr>
  </property>
  <property fmtid="{D5CDD505-2E9C-101B-9397-08002B2CF9AE}" pid="7" name="RERUN">
    <vt:lpwstr>RERUN</vt:lpwstr>
  </property>
  <property fmtid="{D5CDD505-2E9C-101B-9397-08002B2CF9AE}" pid="8" name="ContentTypeId">
    <vt:lpwstr>0x010100351CA5417CF22D45AF8AA9C6022595A5</vt:lpwstr>
  </property>
  <property fmtid="{D5CDD505-2E9C-101B-9397-08002B2CF9AE}" pid="9" name="Tags">
    <vt:lpwstr/>
  </property>
</Properties>
</file>