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3" r:id="rId2"/>
  </p:sldMasterIdLst>
  <p:notesMasterIdLst>
    <p:notesMasterId r:id="rId14"/>
  </p:notesMasterIdLst>
  <p:handoutMasterIdLst>
    <p:handoutMasterId r:id="rId15"/>
  </p:handoutMasterIdLst>
  <p:sldIdLst>
    <p:sldId id="267" r:id="rId3"/>
    <p:sldId id="276" r:id="rId4"/>
    <p:sldId id="277" r:id="rId5"/>
    <p:sldId id="288" r:id="rId6"/>
    <p:sldId id="294" r:id="rId7"/>
    <p:sldId id="289" r:id="rId8"/>
    <p:sldId id="291" r:id="rId9"/>
    <p:sldId id="292" r:id="rId10"/>
    <p:sldId id="293" r:id="rId11"/>
    <p:sldId id="284" r:id="rId12"/>
    <p:sldId id="27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5E5E"/>
    <a:srgbClr val="C1B7AF"/>
    <a:srgbClr val="B5C097"/>
    <a:srgbClr val="A1C2CB"/>
    <a:srgbClr val="E7B590"/>
    <a:srgbClr val="97BDB5"/>
    <a:srgbClr val="FDE2AB"/>
    <a:srgbClr val="CEB8BF"/>
    <a:srgbClr val="D9222A"/>
    <a:srgbClr val="1A19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88589" autoAdjust="0"/>
  </p:normalViewPr>
  <p:slideViewPr>
    <p:cSldViewPr snapToGrid="0" snapToObjects="1">
      <p:cViewPr varScale="1">
        <p:scale>
          <a:sx n="67" d="100"/>
          <a:sy n="67" d="100"/>
        </p:scale>
        <p:origin x="738"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77" d="100"/>
          <a:sy n="77" d="100"/>
        </p:scale>
        <p:origin x="259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BE9D15-D4D2-41DC-8888-DC1F557EBEBA}" type="datetimeFigureOut">
              <a:rPr lang="en-GB" smtClean="0"/>
              <a:t>07/02/2018</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8A4225-F542-4D1B-B2AF-A7384EBA44F5}" type="slidenum">
              <a:rPr lang="en-GB" smtClean="0"/>
              <a:t>‹#›</a:t>
            </a:fld>
            <a:endParaRPr lang="en-GB"/>
          </a:p>
        </p:txBody>
      </p:sp>
    </p:spTree>
    <p:extLst>
      <p:ext uri="{BB962C8B-B14F-4D97-AF65-F5344CB8AC3E}">
        <p14:creationId xmlns:p14="http://schemas.microsoft.com/office/powerpoint/2010/main" val="15614984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4174C4-A06B-3447-90E2-58802CFE639E}" type="datetimeFigureOut">
              <a:rPr lang="en-US" smtClean="0"/>
              <a:t>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333599-DF73-1C49-B1E2-DAE95A1521E0}" type="slidenum">
              <a:rPr lang="en-US" smtClean="0"/>
              <a:t>‹#›</a:t>
            </a:fld>
            <a:endParaRPr lang="en-US"/>
          </a:p>
        </p:txBody>
      </p:sp>
    </p:spTree>
    <p:extLst>
      <p:ext uri="{BB962C8B-B14F-4D97-AF65-F5344CB8AC3E}">
        <p14:creationId xmlns:p14="http://schemas.microsoft.com/office/powerpoint/2010/main" val="1521370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Embed Code:</a:t>
            </a:r>
            <a:r>
              <a:rPr lang="en-US" baseline="0" dirty="0" smtClean="0"/>
              <a:t> </a:t>
            </a:r>
            <a:r>
              <a:rPr lang="en-US" dirty="0" smtClean="0"/>
              <a:t>&lt;</a:t>
            </a:r>
            <a:r>
              <a:rPr lang="en-US" dirty="0" err="1" smtClean="0"/>
              <a:t>iframe</a:t>
            </a:r>
            <a:r>
              <a:rPr lang="en-US" dirty="0" smtClean="0"/>
              <a:t> width="560" height="315" </a:t>
            </a:r>
            <a:r>
              <a:rPr lang="en-US" dirty="0" err="1" smtClean="0"/>
              <a:t>src</a:t>
            </a:r>
            <a:r>
              <a:rPr lang="en-US" dirty="0" smtClean="0"/>
              <a:t>="https://www.youtube.com/embed/RpqVmvMCmp0" </a:t>
            </a:r>
            <a:r>
              <a:rPr lang="en-US" dirty="0" err="1" smtClean="0"/>
              <a:t>frameborder</a:t>
            </a:r>
            <a:r>
              <a:rPr lang="en-US" dirty="0" smtClean="0"/>
              <a:t>="0" </a:t>
            </a:r>
            <a:r>
              <a:rPr lang="en-US" dirty="0" err="1" smtClean="0"/>
              <a:t>allowfullscreen</a:t>
            </a:r>
            <a:r>
              <a:rPr lang="en-US" dirty="0" smtClean="0"/>
              <a:t>&gt;&lt;/</a:t>
            </a:r>
            <a:r>
              <a:rPr lang="en-US" dirty="0" err="1" smtClean="0"/>
              <a:t>iframe</a:t>
            </a:r>
            <a:r>
              <a:rPr lang="en-US" dirty="0" smtClean="0"/>
              <a:t>&gt;</a:t>
            </a:r>
          </a:p>
          <a:p>
            <a:endParaRPr lang="en-US" dirty="0" smtClean="0"/>
          </a:p>
          <a:p>
            <a:r>
              <a:rPr lang="en-GB" dirty="0" smtClean="0"/>
              <a:t>YouTube</a:t>
            </a:r>
            <a:r>
              <a:rPr lang="en-GB" baseline="0" dirty="0" smtClean="0"/>
              <a:t> Link: </a:t>
            </a:r>
            <a:r>
              <a:rPr lang="en-GB" dirty="0" smtClean="0"/>
              <a:t>https://youtu.be/RpqVmvMCmp0 </a:t>
            </a:r>
          </a:p>
          <a:p>
            <a:endParaRPr lang="en-GB" dirty="0" smtClean="0"/>
          </a:p>
          <a:p>
            <a:r>
              <a:rPr lang="en-GB" dirty="0" smtClean="0"/>
              <a:t>List</a:t>
            </a:r>
            <a:r>
              <a:rPr lang="en-GB" baseline="0" dirty="0" smtClean="0"/>
              <a:t> of Celebs: </a:t>
            </a:r>
            <a:r>
              <a:rPr lang="en-GB" dirty="0"/>
              <a:t>You could be introducing a cast that include: </a:t>
            </a:r>
            <a:r>
              <a:rPr lang="en-GB" dirty="0" err="1"/>
              <a:t>Aamir</a:t>
            </a:r>
            <a:r>
              <a:rPr lang="en-GB" dirty="0"/>
              <a:t> Khan, Ai </a:t>
            </a:r>
            <a:r>
              <a:rPr lang="en-GB" dirty="0" err="1"/>
              <a:t>WeiWei</a:t>
            </a:r>
            <a:r>
              <a:rPr lang="en-GB" dirty="0"/>
              <a:t>, A R Rahman, Ashton Kutcher, Bill and Melinda Gates, UNHCR supporter Cate </a:t>
            </a:r>
            <a:r>
              <a:rPr lang="en-GB" dirty="0" err="1"/>
              <a:t>Blanchett</a:t>
            </a:r>
            <a:r>
              <a:rPr lang="en-GB" dirty="0"/>
              <a:t>, UN Messenger of Peace Charlize Theron, </a:t>
            </a:r>
            <a:r>
              <a:rPr lang="en-GB" dirty="0" err="1"/>
              <a:t>Chiwetel</a:t>
            </a:r>
            <a:r>
              <a:rPr lang="en-GB" dirty="0"/>
              <a:t> </a:t>
            </a:r>
            <a:r>
              <a:rPr lang="en-GB" dirty="0" err="1"/>
              <a:t>Ejiofor</a:t>
            </a:r>
            <a:r>
              <a:rPr lang="en-GB" dirty="0"/>
              <a:t>, Chris Martin, Colin Firth, Daniel Craig, </a:t>
            </a:r>
            <a:r>
              <a:rPr lang="en-GB" dirty="0" err="1"/>
              <a:t>Djimon</a:t>
            </a:r>
            <a:r>
              <a:rPr lang="en-GB" dirty="0"/>
              <a:t> </a:t>
            </a:r>
            <a:r>
              <a:rPr lang="en-GB" dirty="0" err="1"/>
              <a:t>Hounsou</a:t>
            </a:r>
            <a:r>
              <a:rPr lang="en-GB" dirty="0"/>
              <a:t>, G.E.M., Gilberto Gil, Jennifer Lawrence, Jennifer Lopez, John Legend, Kate </a:t>
            </a:r>
            <a:r>
              <a:rPr lang="en-GB" dirty="0" err="1"/>
              <a:t>Winslet</a:t>
            </a:r>
            <a:r>
              <a:rPr lang="en-GB" dirty="0"/>
              <a:t>, Kid President, UN Messenger of Peace Lang </a:t>
            </a:r>
            <a:r>
              <a:rPr lang="en-GB" dirty="0" err="1"/>
              <a:t>Lang</a:t>
            </a:r>
            <a:r>
              <a:rPr lang="en-GB" dirty="0"/>
              <a:t>, UNDP Champion Michelle </a:t>
            </a:r>
            <a:r>
              <a:rPr lang="en-GB" dirty="0" err="1"/>
              <a:t>Yeoh</a:t>
            </a:r>
            <a:r>
              <a:rPr lang="en-GB" dirty="0"/>
              <a:t>, </a:t>
            </a:r>
            <a:r>
              <a:rPr lang="en-GB" dirty="0" err="1"/>
              <a:t>Malala</a:t>
            </a:r>
            <a:r>
              <a:rPr lang="en-GB" dirty="0"/>
              <a:t> </a:t>
            </a:r>
            <a:r>
              <a:rPr lang="en-GB" dirty="0" err="1"/>
              <a:t>Yousafzai</a:t>
            </a:r>
            <a:r>
              <a:rPr lang="en-GB" dirty="0"/>
              <a:t>, Matt Damon, Meryl Streep, Natalia </a:t>
            </a:r>
            <a:r>
              <a:rPr lang="en-GB" dirty="0" err="1"/>
              <a:t>Vodianova</a:t>
            </a:r>
            <a:r>
              <a:rPr lang="en-GB" dirty="0"/>
              <a:t>, One Direction, Pink, Her Majesty Queen Rania Al Abdullah of Jordan, Richard Branson, Robert Pattinson, Robert Redford, WFP Global Ambassador Against Hunger Sami Yusuf, Stephen Hawking, UN Messenger of Peace Stevie Wonder, Tanya Burr, and UNDP Goodwill Ambassador for China Zhou </a:t>
            </a:r>
            <a:r>
              <a:rPr lang="en-GB" dirty="0" err="1"/>
              <a:t>Xun</a:t>
            </a:r>
            <a:r>
              <a:rPr lang="en-GB" dirty="0"/>
              <a:t> - and many more.</a:t>
            </a:r>
          </a:p>
          <a:p>
            <a:r>
              <a:rPr lang="en-GB" dirty="0" smtClean="0"/>
              <a:t/>
            </a:r>
            <a:br>
              <a:rPr lang="en-GB" dirty="0" smtClean="0"/>
            </a:br>
            <a:r>
              <a:rPr lang="en-GB" dirty="0" smtClean="0"/>
              <a:t>https://www.youtube.com/v/RpqVmvMCmp0</a:t>
            </a:r>
            <a:endParaRPr lang="en-GB" dirty="0"/>
          </a:p>
        </p:txBody>
      </p:sp>
      <p:sp>
        <p:nvSpPr>
          <p:cNvPr id="4" name="Slide Number Placeholder 3"/>
          <p:cNvSpPr>
            <a:spLocks noGrp="1"/>
          </p:cNvSpPr>
          <p:nvPr>
            <p:ph type="sldNum" sz="quarter" idx="10"/>
          </p:nvPr>
        </p:nvSpPr>
        <p:spPr/>
        <p:txBody>
          <a:bodyPr/>
          <a:lstStyle/>
          <a:p>
            <a:fld id="{051873F7-47E2-4370-8616-911411DB55EA}" type="slidenum">
              <a:rPr lang="en-GB" smtClean="0"/>
              <a:t>2</a:t>
            </a:fld>
            <a:endParaRPr lang="en-GB"/>
          </a:p>
        </p:txBody>
      </p:sp>
    </p:spTree>
    <p:extLst>
      <p:ext uri="{BB962C8B-B14F-4D97-AF65-F5344CB8AC3E}">
        <p14:creationId xmlns:p14="http://schemas.microsoft.com/office/powerpoint/2010/main" val="2827252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1873F7-47E2-4370-8616-911411DB55EA}" type="slidenum">
              <a:rPr lang="en-GB" smtClean="0"/>
              <a:t>3</a:t>
            </a:fld>
            <a:endParaRPr lang="en-GB"/>
          </a:p>
        </p:txBody>
      </p:sp>
    </p:spTree>
    <p:extLst>
      <p:ext uri="{BB962C8B-B14F-4D97-AF65-F5344CB8AC3E}">
        <p14:creationId xmlns:p14="http://schemas.microsoft.com/office/powerpoint/2010/main" val="808507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1873F7-47E2-4370-8616-911411DB55EA}" type="slidenum">
              <a:rPr lang="en-GB" smtClean="0"/>
              <a:t>7</a:t>
            </a:fld>
            <a:endParaRPr lang="en-GB"/>
          </a:p>
        </p:txBody>
      </p:sp>
    </p:spTree>
    <p:extLst>
      <p:ext uri="{BB962C8B-B14F-4D97-AF65-F5344CB8AC3E}">
        <p14:creationId xmlns:p14="http://schemas.microsoft.com/office/powerpoint/2010/main" val="759829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1873F7-47E2-4370-8616-911411DB55EA}" type="slidenum">
              <a:rPr lang="en-GB" smtClean="0"/>
              <a:t>9</a:t>
            </a:fld>
            <a:endParaRPr lang="en-GB"/>
          </a:p>
        </p:txBody>
      </p:sp>
    </p:spTree>
    <p:extLst>
      <p:ext uri="{BB962C8B-B14F-4D97-AF65-F5344CB8AC3E}">
        <p14:creationId xmlns:p14="http://schemas.microsoft.com/office/powerpoint/2010/main" val="635425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51873F7-47E2-4370-8616-911411DB55EA}" type="slidenum">
              <a:rPr lang="en-GB" smtClean="0"/>
              <a:t>10</a:t>
            </a:fld>
            <a:endParaRPr lang="en-GB"/>
          </a:p>
        </p:txBody>
      </p:sp>
    </p:spTree>
    <p:extLst>
      <p:ext uri="{BB962C8B-B14F-4D97-AF65-F5344CB8AC3E}">
        <p14:creationId xmlns:p14="http://schemas.microsoft.com/office/powerpoint/2010/main" val="33546507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8_Title Slide">
    <p:bg>
      <p:bgPr>
        <a:solidFill>
          <a:srgbClr val="C1B7A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marR="0" indent="0" algn="l" defTabSz="914400" rtl="0" eaLnBrk="1" fontAlgn="auto" latinLnBrk="0" hangingPunct="1">
              <a:lnSpc>
                <a:spcPct val="114000"/>
              </a:lnSpc>
              <a:spcBef>
                <a:spcPts val="1000"/>
              </a:spcBef>
              <a:spcAft>
                <a:spcPts val="0"/>
              </a:spcAft>
              <a:buClrTx/>
              <a:buSzTx/>
              <a:buFont typeface="Arial"/>
              <a:buNone/>
              <a:tabLst/>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extLst>
      <p:ext uri="{BB962C8B-B14F-4D97-AF65-F5344CB8AC3E}">
        <p14:creationId xmlns:p14="http://schemas.microsoft.com/office/powerpoint/2010/main" val="3587388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935789" cy="1325563"/>
          </a:xfrm>
          <a:prstGeom prst="rect">
            <a:avLst/>
          </a:prstGeom>
        </p:spPr>
        <p:txBody>
          <a:bodyPr>
            <a:normAutofit/>
          </a:bodyPr>
          <a:lstStyle>
            <a:lvl1pPr>
              <a:defRPr sz="40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838199" y="1825625"/>
            <a:ext cx="10935789" cy="4351338"/>
          </a:xfrm>
          <a:prstGeom prst="rect">
            <a:avLst/>
          </a:prstGeom>
        </p:spPr>
        <p:txBody>
          <a:bodyPr>
            <a:normAutofit/>
          </a:bodyPr>
          <a:lstStyle>
            <a:lvl1pPr>
              <a:lnSpc>
                <a:spcPct val="114000"/>
              </a:lnSpc>
              <a:defRPr sz="2400">
                <a:solidFill>
                  <a:srgbClr val="5E5E5E"/>
                </a:solidFill>
                <a:latin typeface="Arial" charset="0"/>
                <a:ea typeface="Arial" charset="0"/>
                <a:cs typeface="Arial" charset="0"/>
              </a:defRPr>
            </a:lvl1pPr>
            <a:lvl2pPr marL="685800" indent="-228600">
              <a:lnSpc>
                <a:spcPct val="114000"/>
              </a:lnSpc>
              <a:buFont typeface="Arial" panose="020B0604020202020204" pitchFamily="34" charset="0"/>
              <a:buChar char="-"/>
              <a:defRPr sz="2000">
                <a:solidFill>
                  <a:srgbClr val="5E5E5E"/>
                </a:solidFill>
                <a:latin typeface="Arial" charset="0"/>
                <a:ea typeface="Arial" charset="0"/>
                <a:cs typeface="Arial" charset="0"/>
              </a:defRPr>
            </a:lvl2pPr>
            <a:lvl3pPr marL="1143000" indent="-228600">
              <a:lnSpc>
                <a:spcPct val="114000"/>
              </a:lnSpc>
              <a:buFont typeface="Arial" panose="020B0604020202020204" pitchFamily="34" charset="0"/>
              <a:buChar char="-"/>
              <a:defRPr sz="1800">
                <a:solidFill>
                  <a:srgbClr val="5E5E5E"/>
                </a:solidFill>
                <a:latin typeface="Arial" charset="0"/>
                <a:ea typeface="Arial" charset="0"/>
                <a:cs typeface="Arial" charset="0"/>
              </a:defRPr>
            </a:lvl3pPr>
            <a:lvl4pPr marL="1600200" indent="-228600">
              <a:lnSpc>
                <a:spcPct val="114000"/>
              </a:lnSpc>
              <a:buFont typeface="Arial" panose="020B0604020202020204" pitchFamily="34" charset="0"/>
              <a:buChar char="-"/>
              <a:defRPr sz="1600">
                <a:solidFill>
                  <a:srgbClr val="5E5E5E"/>
                </a:solidFill>
                <a:latin typeface="Arial" charset="0"/>
                <a:ea typeface="Arial" charset="0"/>
                <a:cs typeface="Arial" charset="0"/>
              </a:defRPr>
            </a:lvl4pPr>
            <a:lvl5pPr>
              <a:defRPr sz="1600">
                <a:solidFill>
                  <a:srgbClr val="5E5E5E"/>
                </a:solidFill>
                <a:latin typeface="Arial" charset="0"/>
                <a:ea typeface="Arial" charset="0"/>
                <a:cs typeface="Arial"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extLst>
      <p:ext uri="{BB962C8B-B14F-4D97-AF65-F5344CB8AC3E}">
        <p14:creationId xmlns:p14="http://schemas.microsoft.com/office/powerpoint/2010/main" val="1152991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8" name="Title 1"/>
          <p:cNvSpPr>
            <a:spLocks noGrp="1"/>
          </p:cNvSpPr>
          <p:nvPr>
            <p:ph type="title"/>
          </p:nvPr>
        </p:nvSpPr>
        <p:spPr>
          <a:xfrm>
            <a:off x="838199" y="365125"/>
            <a:ext cx="10935789" cy="1325563"/>
          </a:xfrm>
          <a:prstGeom prst="rect">
            <a:avLst/>
          </a:prstGeom>
        </p:spPr>
        <p:txBody>
          <a:bodyPr>
            <a:normAutofit/>
          </a:bodyPr>
          <a:lstStyle>
            <a:lvl1pPr>
              <a:defRPr sz="40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9" name="Content Placeholder 2"/>
          <p:cNvSpPr>
            <a:spLocks noGrp="1"/>
          </p:cNvSpPr>
          <p:nvPr>
            <p:ph idx="1"/>
          </p:nvPr>
        </p:nvSpPr>
        <p:spPr>
          <a:xfrm>
            <a:off x="6418217" y="1825625"/>
            <a:ext cx="5355771" cy="4351338"/>
          </a:xfrm>
          <a:prstGeom prst="rect">
            <a:avLst/>
          </a:prstGeom>
        </p:spPr>
        <p:txBody>
          <a:bodyPr>
            <a:normAutofit/>
          </a:bodyPr>
          <a:lstStyle>
            <a:lvl1pPr>
              <a:defRPr sz="2400">
                <a:solidFill>
                  <a:srgbClr val="5E5E5E"/>
                </a:solidFill>
                <a:latin typeface="Arial" charset="0"/>
                <a:ea typeface="Arial" charset="0"/>
                <a:cs typeface="Arial" charset="0"/>
              </a:defRPr>
            </a:lvl1pPr>
            <a:lvl2pPr>
              <a:defRPr sz="2000">
                <a:solidFill>
                  <a:srgbClr val="5E5E5E"/>
                </a:solidFill>
                <a:latin typeface="Arial" charset="0"/>
                <a:ea typeface="Arial" charset="0"/>
                <a:cs typeface="Arial" charset="0"/>
              </a:defRPr>
            </a:lvl2pPr>
            <a:lvl3pPr>
              <a:defRPr sz="1800">
                <a:solidFill>
                  <a:srgbClr val="5E5E5E"/>
                </a:solidFill>
                <a:latin typeface="Arial" charset="0"/>
                <a:ea typeface="Arial" charset="0"/>
                <a:cs typeface="Arial" charset="0"/>
              </a:defRPr>
            </a:lvl3pPr>
            <a:lvl4pPr>
              <a:defRPr sz="1600">
                <a:solidFill>
                  <a:srgbClr val="5E5E5E"/>
                </a:solidFill>
                <a:latin typeface="Arial" charset="0"/>
                <a:ea typeface="Arial" charset="0"/>
                <a:cs typeface="Arial" charset="0"/>
              </a:defRPr>
            </a:lvl4pPr>
            <a:lvl5pPr>
              <a:defRPr sz="1600">
                <a:solidFill>
                  <a:srgbClr val="5E5E5E"/>
                </a:solidFill>
                <a:latin typeface="Arial" charset="0"/>
                <a:ea typeface="Arial" charset="0"/>
                <a:cs typeface="Arial"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2"/>
          <p:cNvSpPr>
            <a:spLocks noGrp="1"/>
          </p:cNvSpPr>
          <p:nvPr>
            <p:ph idx="12"/>
          </p:nvPr>
        </p:nvSpPr>
        <p:spPr>
          <a:xfrm>
            <a:off x="836024" y="1825625"/>
            <a:ext cx="5207726" cy="4351338"/>
          </a:xfrm>
          <a:prstGeom prst="rect">
            <a:avLst/>
          </a:prstGeom>
        </p:spPr>
        <p:txBody>
          <a:bodyPr>
            <a:normAutofit/>
          </a:bodyPr>
          <a:lstStyle>
            <a:lvl1pPr>
              <a:defRPr sz="2400">
                <a:solidFill>
                  <a:srgbClr val="5E5E5E"/>
                </a:solidFill>
                <a:latin typeface="Arial" charset="0"/>
                <a:ea typeface="Arial" charset="0"/>
                <a:cs typeface="Arial" charset="0"/>
              </a:defRPr>
            </a:lvl1pPr>
            <a:lvl2pPr>
              <a:defRPr sz="2000">
                <a:solidFill>
                  <a:srgbClr val="5E5E5E"/>
                </a:solidFill>
                <a:latin typeface="Arial" charset="0"/>
                <a:ea typeface="Arial" charset="0"/>
                <a:cs typeface="Arial" charset="0"/>
              </a:defRPr>
            </a:lvl2pPr>
            <a:lvl3pPr>
              <a:defRPr sz="1800">
                <a:solidFill>
                  <a:srgbClr val="5E5E5E"/>
                </a:solidFill>
                <a:latin typeface="Arial" charset="0"/>
                <a:ea typeface="Arial" charset="0"/>
                <a:cs typeface="Arial" charset="0"/>
              </a:defRPr>
            </a:lvl3pPr>
            <a:lvl4pPr>
              <a:defRPr sz="1600">
                <a:solidFill>
                  <a:srgbClr val="5E5E5E"/>
                </a:solidFill>
                <a:latin typeface="Arial" charset="0"/>
                <a:ea typeface="Arial" charset="0"/>
                <a:cs typeface="Arial" charset="0"/>
              </a:defRPr>
            </a:lvl4pPr>
            <a:lvl5pPr>
              <a:defRPr sz="1600">
                <a:solidFill>
                  <a:srgbClr val="5E5E5E"/>
                </a:solidFill>
                <a:latin typeface="Arial" charset="0"/>
                <a:ea typeface="Arial" charset="0"/>
                <a:cs typeface="Arial"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extLst>
      <p:ext uri="{BB962C8B-B14F-4D97-AF65-F5344CB8AC3E}">
        <p14:creationId xmlns:p14="http://schemas.microsoft.com/office/powerpoint/2010/main" val="110934434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rgbClr val="C1B7AF"/>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57352" y="914398"/>
            <a:ext cx="3646348" cy="4874079"/>
          </a:xfrm>
          <a:prstGeom prst="rect">
            <a:avLst/>
          </a:prstGeom>
        </p:spPr>
      </p:pic>
      <p:sp>
        <p:nvSpPr>
          <p:cNvPr id="4"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extLst>
      <p:ext uri="{BB962C8B-B14F-4D97-AF65-F5344CB8AC3E}">
        <p14:creationId xmlns:p14="http://schemas.microsoft.com/office/powerpoint/2010/main" val="419015431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icture frame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8112000" y="0"/>
            <a:ext cx="4080000" cy="6494400"/>
          </a:xfrm>
          <a:prstGeom prst="rect">
            <a:avLst/>
          </a:prstGeom>
          <a:solidFill>
            <a:schemeClr val="bg1">
              <a:lumMod val="75000"/>
            </a:schemeClr>
          </a:solidFill>
        </p:spPr>
        <p:txBody>
          <a:bodyPr/>
          <a:lstStyle>
            <a:lvl1pPr marL="0" marR="0" indent="0" algn="l" defTabSz="914400" rtl="0" eaLnBrk="1" fontAlgn="base" latinLnBrk="0" hangingPunct="1">
              <a:lnSpc>
                <a:spcPct val="100000"/>
              </a:lnSpc>
              <a:spcBef>
                <a:spcPct val="0"/>
              </a:spcBef>
              <a:spcAft>
                <a:spcPct val="30000"/>
              </a:spcAft>
              <a:buClr>
                <a:schemeClr val="accent1"/>
              </a:buClr>
              <a:buSzTx/>
              <a:buFont typeface="Times" pitchFamily="18" charset="0"/>
              <a:buNone/>
              <a:tabLst/>
              <a:defRPr sz="1600" baseline="0">
                <a:solidFill>
                  <a:srgbClr val="0070C0"/>
                </a:solidFill>
              </a:defRPr>
            </a:lvl1pPr>
          </a:lstStyle>
          <a:p>
            <a:pPr lvl="0"/>
            <a:r>
              <a:rPr lang="en-GB" dirty="0" smtClean="0"/>
              <a:t>Click the icon below to insert a picture. Or delete this picture frame if not required.</a:t>
            </a:r>
          </a:p>
        </p:txBody>
      </p:sp>
      <p:sp>
        <p:nvSpPr>
          <p:cNvPr id="6" name="Title 8"/>
          <p:cNvSpPr>
            <a:spLocks noGrp="1"/>
          </p:cNvSpPr>
          <p:nvPr>
            <p:ph type="title"/>
          </p:nvPr>
        </p:nvSpPr>
        <p:spPr>
          <a:xfrm>
            <a:off x="719669" y="358776"/>
            <a:ext cx="6720481" cy="792163"/>
          </a:xfrm>
        </p:spPr>
        <p:txBody>
          <a:bodyPr/>
          <a:lstStyle/>
          <a:p>
            <a:r>
              <a:rPr lang="en-US" dirty="0" smtClean="0"/>
              <a:t>Click to edit Master title style</a:t>
            </a:r>
            <a:endParaRPr lang="en-GB" dirty="0"/>
          </a:p>
        </p:txBody>
      </p:sp>
      <p:sp>
        <p:nvSpPr>
          <p:cNvPr id="7" name="Content Placeholder 2"/>
          <p:cNvSpPr>
            <a:spLocks noGrp="1"/>
          </p:cNvSpPr>
          <p:nvPr>
            <p:ph idx="1"/>
          </p:nvPr>
        </p:nvSpPr>
        <p:spPr>
          <a:xfrm>
            <a:off x="719403" y="1268761"/>
            <a:ext cx="6720747" cy="4525963"/>
          </a:xfrm>
          <a:prstGeom prst="rect">
            <a:avLst/>
          </a:prstGeom>
        </p:spPr>
        <p:txBody>
          <a:bodyPr/>
          <a:lstStyle>
            <a:lvl1pPr marL="0" marR="0" indent="0" algn="l" defTabSz="914400" rtl="0" eaLnBrk="1" fontAlgn="base" latinLnBrk="0" hangingPunct="1">
              <a:lnSpc>
                <a:spcPct val="100000"/>
              </a:lnSpc>
              <a:spcBef>
                <a:spcPct val="0"/>
              </a:spcBef>
              <a:spcAft>
                <a:spcPct val="30000"/>
              </a:spcAft>
              <a:buClr>
                <a:srgbClr val="CC0000"/>
              </a:buClr>
              <a:buSzTx/>
              <a:buFont typeface="Times" charset="0"/>
              <a:buNone/>
              <a:tabLst/>
              <a:defRPr sz="2400">
                <a:solidFill>
                  <a:schemeClr val="bg1"/>
                </a:solidFill>
              </a:defRPr>
            </a:lvl1pPr>
            <a:lvl2pPr marL="0" marR="0" indent="0" algn="l" defTabSz="914400" rtl="0" eaLnBrk="1" fontAlgn="base" latinLnBrk="0" hangingPunct="1">
              <a:lnSpc>
                <a:spcPct val="100000"/>
              </a:lnSpc>
              <a:spcBef>
                <a:spcPct val="0"/>
              </a:spcBef>
              <a:spcAft>
                <a:spcPct val="30000"/>
              </a:spcAft>
              <a:buClr>
                <a:srgbClr val="CC0000"/>
              </a:buClr>
              <a:buSzTx/>
              <a:buFont typeface="Times" charset="0"/>
              <a:buNone/>
              <a:tabLst/>
              <a:defRPr sz="2000">
                <a:solidFill>
                  <a:schemeClr val="bg1"/>
                </a:solidFill>
              </a:defRPr>
            </a:lvl2pPr>
            <a:lvl3pPr marL="228600" marR="0" indent="-228600" algn="l" defTabSz="914400" rtl="0" eaLnBrk="1" fontAlgn="base" latinLnBrk="0" hangingPunct="1">
              <a:lnSpc>
                <a:spcPct val="100000"/>
              </a:lnSpc>
              <a:spcBef>
                <a:spcPct val="0"/>
              </a:spcBef>
              <a:spcAft>
                <a:spcPct val="30000"/>
              </a:spcAft>
              <a:buClr>
                <a:srgbClr val="CC0000"/>
              </a:buClr>
              <a:buSzTx/>
              <a:buFont typeface="Times" charset="0"/>
              <a:buChar char="–"/>
              <a:tabLst/>
              <a:defRPr sz="2000">
                <a:solidFill>
                  <a:schemeClr val="bg1"/>
                </a:solidFill>
              </a:defRPr>
            </a:lvl3pPr>
            <a:lvl4pPr marL="628650" marR="0" indent="-342900" algn="l" defTabSz="914400" rtl="0" eaLnBrk="1" fontAlgn="base" latinLnBrk="0" hangingPunct="1">
              <a:lnSpc>
                <a:spcPct val="110000"/>
              </a:lnSpc>
              <a:spcBef>
                <a:spcPct val="0"/>
              </a:spcBef>
              <a:spcAft>
                <a:spcPct val="0"/>
              </a:spcAft>
              <a:buClr>
                <a:srgbClr val="CC0000"/>
              </a:buClr>
              <a:buSzTx/>
              <a:buFont typeface="Arial" panose="020B0604020202020204" pitchFamily="34" charset="0"/>
              <a:buChar char="•"/>
              <a:tabLst/>
              <a:defRPr>
                <a:solidFill>
                  <a:schemeClr val="bg1"/>
                </a:solidFill>
              </a:defRPr>
            </a:lvl4pPr>
            <a:lvl5pPr marL="992188" marR="0" indent="-342900" algn="l" defTabSz="914400" rtl="0" eaLnBrk="1" fontAlgn="base" latinLnBrk="0" hangingPunct="1">
              <a:lnSpc>
                <a:spcPct val="110000"/>
              </a:lnSpc>
              <a:spcBef>
                <a:spcPct val="0"/>
              </a:spcBef>
              <a:spcAft>
                <a:spcPct val="0"/>
              </a:spcAft>
              <a:buClr>
                <a:srgbClr val="CC0000"/>
              </a:buClr>
              <a:buSzTx/>
              <a:buFont typeface="Arial" panose="020B0604020202020204" pitchFamily="34" charset="0"/>
              <a:buChar char="•"/>
              <a:tabLst/>
              <a:defRPr>
                <a:solidFill>
                  <a:schemeClr val="bg1"/>
                </a:solidFill>
              </a:defRPr>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30506899"/>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3160518"/>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66386452"/>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8_Title Slide">
    <p:bg>
      <p:bgPr>
        <a:solidFill>
          <a:srgbClr val="C1B7A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marR="0" indent="0" algn="l" defTabSz="914400" rtl="0" eaLnBrk="1" fontAlgn="auto" latinLnBrk="0" hangingPunct="1">
              <a:lnSpc>
                <a:spcPct val="114000"/>
              </a:lnSpc>
              <a:spcBef>
                <a:spcPts val="1000"/>
              </a:spcBef>
              <a:spcAft>
                <a:spcPts val="0"/>
              </a:spcAft>
              <a:buClrTx/>
              <a:buSzTx/>
              <a:buFont typeface="Arial"/>
              <a:buNone/>
              <a:tabLst/>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Tree>
    <p:extLst>
      <p:ext uri="{BB962C8B-B14F-4D97-AF65-F5344CB8AC3E}">
        <p14:creationId xmlns:p14="http://schemas.microsoft.com/office/powerpoint/2010/main" val="22698721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2_Title Slide">
    <p:bg>
      <p:bgPr>
        <a:solidFill>
          <a:srgbClr val="FDE2A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Tree>
    <p:extLst>
      <p:ext uri="{BB962C8B-B14F-4D97-AF65-F5344CB8AC3E}">
        <p14:creationId xmlns:p14="http://schemas.microsoft.com/office/powerpoint/2010/main" val="26689763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4_Title Slide">
    <p:bg>
      <p:bgPr>
        <a:solidFill>
          <a:srgbClr val="E7B59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Tree>
    <p:extLst>
      <p:ext uri="{BB962C8B-B14F-4D97-AF65-F5344CB8AC3E}">
        <p14:creationId xmlns:p14="http://schemas.microsoft.com/office/powerpoint/2010/main" val="401458227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solidFill>
          <a:srgbClr val="CEB8B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Tree>
    <p:extLst>
      <p:ext uri="{BB962C8B-B14F-4D97-AF65-F5344CB8AC3E}">
        <p14:creationId xmlns:p14="http://schemas.microsoft.com/office/powerpoint/2010/main" val="6244159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Title Slide">
    <p:bg>
      <p:bgPr>
        <a:solidFill>
          <a:srgbClr val="FDE2A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5_Title Slide">
    <p:bg>
      <p:bgPr>
        <a:solidFill>
          <a:srgbClr val="A1C2C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7"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Tree>
    <p:extLst>
      <p:ext uri="{BB962C8B-B14F-4D97-AF65-F5344CB8AC3E}">
        <p14:creationId xmlns:p14="http://schemas.microsoft.com/office/powerpoint/2010/main" val="30331530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3_Title Slide">
    <p:bg>
      <p:bgPr>
        <a:solidFill>
          <a:srgbClr val="97BDB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Tree>
    <p:extLst>
      <p:ext uri="{BB962C8B-B14F-4D97-AF65-F5344CB8AC3E}">
        <p14:creationId xmlns:p14="http://schemas.microsoft.com/office/powerpoint/2010/main" val="250885570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6_Title Slide">
    <p:bg>
      <p:bgPr>
        <a:solidFill>
          <a:srgbClr val="B5C097"/>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Tree>
    <p:extLst>
      <p:ext uri="{BB962C8B-B14F-4D97-AF65-F5344CB8AC3E}">
        <p14:creationId xmlns:p14="http://schemas.microsoft.com/office/powerpoint/2010/main" val="90247143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9"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Tree>
    <p:extLst>
      <p:ext uri="{BB962C8B-B14F-4D97-AF65-F5344CB8AC3E}">
        <p14:creationId xmlns:p14="http://schemas.microsoft.com/office/powerpoint/2010/main" val="273158916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7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7210696" y="1200724"/>
            <a:ext cx="4236209" cy="2430733"/>
          </a:xfrm>
          <a:prstGeom prst="rect">
            <a:avLst/>
          </a:prstGeom>
        </p:spPr>
        <p:txBody>
          <a:bodyPr anchor="b">
            <a:normAutofit/>
          </a:bodyPr>
          <a:lstStyle>
            <a:lvl1pPr algn="l">
              <a:lnSpc>
                <a:spcPct val="80000"/>
              </a:lnSpc>
              <a:defRPr sz="40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7210696" y="3680400"/>
            <a:ext cx="4236209" cy="1685674"/>
          </a:xfrm>
          <a:prstGeom prst="rect">
            <a:avLst/>
          </a:prstGeom>
        </p:spPr>
        <p:txBody>
          <a:bodyPr>
            <a:normAutofit/>
          </a:bodyPr>
          <a:lstStyle>
            <a:lvl1pPr marL="0" indent="0" algn="l">
              <a:buNone/>
              <a:defRPr sz="1600" b="1">
                <a:solidFill>
                  <a:srgbClr val="5E5E5E"/>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40383" y="1654909"/>
            <a:ext cx="1701505" cy="3815033"/>
          </a:xfrm>
          <a:prstGeom prst="rect">
            <a:avLst/>
          </a:prstGeom>
        </p:spPr>
      </p:pic>
      <p:sp>
        <p:nvSpPr>
          <p:cNvPr id="12" name="Content Placeholder 2"/>
          <p:cNvSpPr>
            <a:spLocks noGrp="1"/>
          </p:cNvSpPr>
          <p:nvPr>
            <p:ph idx="13"/>
          </p:nvPr>
        </p:nvSpPr>
        <p:spPr>
          <a:xfrm>
            <a:off x="838200" y="1654908"/>
            <a:ext cx="4402184" cy="3815033"/>
          </a:xfrm>
          <a:prstGeom prst="rect">
            <a:avLst/>
          </a:prstGeom>
        </p:spPr>
        <p:txBody>
          <a:bodyPr>
            <a:normAutofit/>
          </a:bodyPr>
          <a:lstStyle>
            <a:lvl1pPr marL="0" indent="0">
              <a:buNone/>
              <a:defRPr sz="2400">
                <a:solidFill>
                  <a:srgbClr val="5E5E5E"/>
                </a:solidFill>
                <a:latin typeface="Arial" charset="0"/>
                <a:ea typeface="Arial" charset="0"/>
                <a:cs typeface="Arial" charset="0"/>
              </a:defRPr>
            </a:lvl1pPr>
            <a:lvl2pPr>
              <a:defRPr sz="2000">
                <a:solidFill>
                  <a:srgbClr val="5E5E5E"/>
                </a:solidFill>
                <a:latin typeface="Arial" charset="0"/>
                <a:ea typeface="Arial" charset="0"/>
                <a:cs typeface="Arial" charset="0"/>
              </a:defRPr>
            </a:lvl2pPr>
            <a:lvl3pPr>
              <a:defRPr sz="1800">
                <a:solidFill>
                  <a:srgbClr val="5E5E5E"/>
                </a:solidFill>
                <a:latin typeface="Arial" charset="0"/>
                <a:ea typeface="Arial" charset="0"/>
                <a:cs typeface="Arial" charset="0"/>
              </a:defRPr>
            </a:lvl3pPr>
            <a:lvl4pPr>
              <a:defRPr sz="1600">
                <a:solidFill>
                  <a:srgbClr val="5E5E5E"/>
                </a:solidFill>
                <a:latin typeface="Arial" charset="0"/>
                <a:ea typeface="Arial" charset="0"/>
                <a:cs typeface="Arial" charset="0"/>
              </a:defRPr>
            </a:lvl4pPr>
            <a:lvl5pPr>
              <a:defRPr sz="1600">
                <a:solidFill>
                  <a:srgbClr val="5E5E5E"/>
                </a:solidFill>
                <a:latin typeface="Arial" charset="0"/>
                <a:ea typeface="Arial" charset="0"/>
                <a:cs typeface="Arial" charset="0"/>
              </a:defRPr>
            </a:lvl5pPr>
          </a:lstStyle>
          <a:p>
            <a:pPr lvl="0"/>
            <a:r>
              <a:rPr lang="en-US" smtClean="0"/>
              <a:t>Click to edit Master text styles</a:t>
            </a:r>
          </a:p>
        </p:txBody>
      </p:sp>
      <p:sp>
        <p:nvSpPr>
          <p:cNvPr id="13"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240383" y="1654909"/>
            <a:ext cx="1701505" cy="3815033"/>
          </a:xfrm>
          <a:prstGeom prst="rect">
            <a:avLst/>
          </a:prstGeom>
        </p:spPr>
      </p:pic>
    </p:spTree>
    <p:extLst>
      <p:ext uri="{BB962C8B-B14F-4D97-AF65-F5344CB8AC3E}">
        <p14:creationId xmlns:p14="http://schemas.microsoft.com/office/powerpoint/2010/main" val="15694936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935789" cy="1325563"/>
          </a:xfrm>
          <a:prstGeom prst="rect">
            <a:avLst/>
          </a:prstGeom>
        </p:spPr>
        <p:txBody>
          <a:bodyPr>
            <a:normAutofit/>
          </a:bodyPr>
          <a:lstStyle>
            <a:lvl1pPr>
              <a:defRPr sz="40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838199" y="1825625"/>
            <a:ext cx="10935789" cy="4351338"/>
          </a:xfrm>
          <a:prstGeom prst="rect">
            <a:avLst/>
          </a:prstGeom>
        </p:spPr>
        <p:txBody>
          <a:bodyPr>
            <a:normAutofit/>
          </a:bodyPr>
          <a:lstStyle>
            <a:lvl1pPr>
              <a:lnSpc>
                <a:spcPct val="114000"/>
              </a:lnSpc>
              <a:defRPr sz="2400">
                <a:solidFill>
                  <a:srgbClr val="5E5E5E"/>
                </a:solidFill>
                <a:latin typeface="Arial" charset="0"/>
                <a:ea typeface="Arial" charset="0"/>
                <a:cs typeface="Arial" charset="0"/>
              </a:defRPr>
            </a:lvl1pPr>
            <a:lvl2pPr marL="685800" indent="-228600">
              <a:lnSpc>
                <a:spcPct val="114000"/>
              </a:lnSpc>
              <a:buFont typeface="Arial" panose="020B0604020202020204" pitchFamily="34" charset="0"/>
              <a:buChar char="-"/>
              <a:defRPr sz="2000">
                <a:solidFill>
                  <a:srgbClr val="5E5E5E"/>
                </a:solidFill>
                <a:latin typeface="Arial" charset="0"/>
                <a:ea typeface="Arial" charset="0"/>
                <a:cs typeface="Arial" charset="0"/>
              </a:defRPr>
            </a:lvl2pPr>
            <a:lvl3pPr marL="1143000" indent="-228600">
              <a:lnSpc>
                <a:spcPct val="114000"/>
              </a:lnSpc>
              <a:buFont typeface="Arial" panose="020B0604020202020204" pitchFamily="34" charset="0"/>
              <a:buChar char="-"/>
              <a:defRPr sz="1800">
                <a:solidFill>
                  <a:srgbClr val="5E5E5E"/>
                </a:solidFill>
                <a:latin typeface="Arial" charset="0"/>
                <a:ea typeface="Arial" charset="0"/>
                <a:cs typeface="Arial" charset="0"/>
              </a:defRPr>
            </a:lvl3pPr>
            <a:lvl4pPr marL="1600200" indent="-228600">
              <a:lnSpc>
                <a:spcPct val="114000"/>
              </a:lnSpc>
              <a:buFont typeface="Arial" panose="020B0604020202020204" pitchFamily="34" charset="0"/>
              <a:buChar char="-"/>
              <a:defRPr sz="1600">
                <a:solidFill>
                  <a:srgbClr val="5E5E5E"/>
                </a:solidFill>
                <a:latin typeface="Arial" charset="0"/>
                <a:ea typeface="Arial" charset="0"/>
                <a:cs typeface="Arial" charset="0"/>
              </a:defRPr>
            </a:lvl4pPr>
            <a:lvl5pPr>
              <a:defRPr sz="1600">
                <a:solidFill>
                  <a:srgbClr val="5E5E5E"/>
                </a:solidFill>
                <a:latin typeface="Arial" charset="0"/>
                <a:ea typeface="Arial" charset="0"/>
                <a:cs typeface="Arial"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spTree>
    <p:extLst>
      <p:ext uri="{BB962C8B-B14F-4D97-AF65-F5344CB8AC3E}">
        <p14:creationId xmlns:p14="http://schemas.microsoft.com/office/powerpoint/2010/main" val="172222484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sp>
        <p:nvSpPr>
          <p:cNvPr id="8" name="Title 1"/>
          <p:cNvSpPr>
            <a:spLocks noGrp="1"/>
          </p:cNvSpPr>
          <p:nvPr>
            <p:ph type="title"/>
          </p:nvPr>
        </p:nvSpPr>
        <p:spPr>
          <a:xfrm>
            <a:off x="838199" y="365125"/>
            <a:ext cx="10935789" cy="1325563"/>
          </a:xfrm>
          <a:prstGeom prst="rect">
            <a:avLst/>
          </a:prstGeom>
        </p:spPr>
        <p:txBody>
          <a:bodyPr>
            <a:normAutofit/>
          </a:bodyPr>
          <a:lstStyle>
            <a:lvl1pPr>
              <a:defRPr sz="40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9" name="Content Placeholder 2"/>
          <p:cNvSpPr>
            <a:spLocks noGrp="1"/>
          </p:cNvSpPr>
          <p:nvPr>
            <p:ph idx="1"/>
          </p:nvPr>
        </p:nvSpPr>
        <p:spPr>
          <a:xfrm>
            <a:off x="6418217" y="1825625"/>
            <a:ext cx="5355771" cy="4351338"/>
          </a:xfrm>
          <a:prstGeom prst="rect">
            <a:avLst/>
          </a:prstGeom>
        </p:spPr>
        <p:txBody>
          <a:bodyPr>
            <a:normAutofit/>
          </a:bodyPr>
          <a:lstStyle>
            <a:lvl1pPr>
              <a:defRPr sz="2400">
                <a:solidFill>
                  <a:srgbClr val="5E5E5E"/>
                </a:solidFill>
                <a:latin typeface="Arial" charset="0"/>
                <a:ea typeface="Arial" charset="0"/>
                <a:cs typeface="Arial" charset="0"/>
              </a:defRPr>
            </a:lvl1pPr>
            <a:lvl2pPr>
              <a:defRPr sz="2000">
                <a:solidFill>
                  <a:srgbClr val="5E5E5E"/>
                </a:solidFill>
                <a:latin typeface="Arial" charset="0"/>
                <a:ea typeface="Arial" charset="0"/>
                <a:cs typeface="Arial" charset="0"/>
              </a:defRPr>
            </a:lvl2pPr>
            <a:lvl3pPr>
              <a:defRPr sz="1800">
                <a:solidFill>
                  <a:srgbClr val="5E5E5E"/>
                </a:solidFill>
                <a:latin typeface="Arial" charset="0"/>
                <a:ea typeface="Arial" charset="0"/>
                <a:cs typeface="Arial" charset="0"/>
              </a:defRPr>
            </a:lvl3pPr>
            <a:lvl4pPr>
              <a:defRPr sz="1600">
                <a:solidFill>
                  <a:srgbClr val="5E5E5E"/>
                </a:solidFill>
                <a:latin typeface="Arial" charset="0"/>
                <a:ea typeface="Arial" charset="0"/>
                <a:cs typeface="Arial" charset="0"/>
              </a:defRPr>
            </a:lvl4pPr>
            <a:lvl5pPr>
              <a:defRPr sz="1600">
                <a:solidFill>
                  <a:srgbClr val="5E5E5E"/>
                </a:solidFill>
                <a:latin typeface="Arial" charset="0"/>
                <a:ea typeface="Arial" charset="0"/>
                <a:cs typeface="Arial"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2"/>
          <p:cNvSpPr>
            <a:spLocks noGrp="1"/>
          </p:cNvSpPr>
          <p:nvPr>
            <p:ph idx="12"/>
          </p:nvPr>
        </p:nvSpPr>
        <p:spPr>
          <a:xfrm>
            <a:off x="836024" y="1825625"/>
            <a:ext cx="5207726" cy="4351338"/>
          </a:xfrm>
          <a:prstGeom prst="rect">
            <a:avLst/>
          </a:prstGeom>
        </p:spPr>
        <p:txBody>
          <a:bodyPr>
            <a:normAutofit/>
          </a:bodyPr>
          <a:lstStyle>
            <a:lvl1pPr>
              <a:defRPr sz="2400">
                <a:solidFill>
                  <a:srgbClr val="5E5E5E"/>
                </a:solidFill>
                <a:latin typeface="Arial" charset="0"/>
                <a:ea typeface="Arial" charset="0"/>
                <a:cs typeface="Arial" charset="0"/>
              </a:defRPr>
            </a:lvl1pPr>
            <a:lvl2pPr>
              <a:defRPr sz="2000">
                <a:solidFill>
                  <a:srgbClr val="5E5E5E"/>
                </a:solidFill>
                <a:latin typeface="Arial" charset="0"/>
                <a:ea typeface="Arial" charset="0"/>
                <a:cs typeface="Arial" charset="0"/>
              </a:defRPr>
            </a:lvl2pPr>
            <a:lvl3pPr>
              <a:defRPr sz="1800">
                <a:solidFill>
                  <a:srgbClr val="5E5E5E"/>
                </a:solidFill>
                <a:latin typeface="Arial" charset="0"/>
                <a:ea typeface="Arial" charset="0"/>
                <a:cs typeface="Arial" charset="0"/>
              </a:defRPr>
            </a:lvl3pPr>
            <a:lvl4pPr>
              <a:defRPr sz="1600">
                <a:solidFill>
                  <a:srgbClr val="5E5E5E"/>
                </a:solidFill>
                <a:latin typeface="Arial" charset="0"/>
                <a:ea typeface="Arial" charset="0"/>
                <a:cs typeface="Arial" charset="0"/>
              </a:defRPr>
            </a:lvl4pPr>
            <a:lvl5pPr>
              <a:defRPr sz="1600">
                <a:solidFill>
                  <a:srgbClr val="5E5E5E"/>
                </a:solidFill>
                <a:latin typeface="Arial" charset="0"/>
                <a:ea typeface="Arial" charset="0"/>
                <a:cs typeface="Arial"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spTree>
    <p:extLst>
      <p:ext uri="{BB962C8B-B14F-4D97-AF65-F5344CB8AC3E}">
        <p14:creationId xmlns:p14="http://schemas.microsoft.com/office/powerpoint/2010/main" val="265568851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End Slide">
    <p:bg>
      <p:bgPr>
        <a:solidFill>
          <a:srgbClr val="C1B7AF"/>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57352" y="914398"/>
            <a:ext cx="3646348" cy="4874079"/>
          </a:xfrm>
          <a:prstGeom prst="rect">
            <a:avLst/>
          </a:prstGeom>
        </p:spPr>
      </p:pic>
      <p:sp>
        <p:nvSpPr>
          <p:cNvPr id="4"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57352" y="914398"/>
            <a:ext cx="3646348" cy="4874079"/>
          </a:xfrm>
          <a:prstGeom prst="rect">
            <a:avLst/>
          </a:prstGeom>
        </p:spPr>
      </p:pic>
    </p:spTree>
    <p:extLst>
      <p:ext uri="{BB962C8B-B14F-4D97-AF65-F5344CB8AC3E}">
        <p14:creationId xmlns:p14="http://schemas.microsoft.com/office/powerpoint/2010/main" val="13105216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icture frame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8112000" y="0"/>
            <a:ext cx="4080000" cy="6494400"/>
          </a:xfrm>
          <a:prstGeom prst="rect">
            <a:avLst/>
          </a:prstGeom>
          <a:solidFill>
            <a:schemeClr val="bg1">
              <a:lumMod val="75000"/>
            </a:schemeClr>
          </a:solidFill>
        </p:spPr>
        <p:txBody>
          <a:bodyPr/>
          <a:lstStyle>
            <a:lvl1pPr marL="0" marR="0" indent="0" algn="l" defTabSz="914400" rtl="0" eaLnBrk="1" fontAlgn="base" latinLnBrk="0" hangingPunct="1">
              <a:lnSpc>
                <a:spcPct val="100000"/>
              </a:lnSpc>
              <a:spcBef>
                <a:spcPct val="0"/>
              </a:spcBef>
              <a:spcAft>
                <a:spcPct val="30000"/>
              </a:spcAft>
              <a:buClr>
                <a:schemeClr val="accent1"/>
              </a:buClr>
              <a:buSzTx/>
              <a:buFont typeface="Times" pitchFamily="18" charset="0"/>
              <a:buNone/>
              <a:tabLst/>
              <a:defRPr sz="1600" baseline="0">
                <a:solidFill>
                  <a:srgbClr val="0070C0"/>
                </a:solidFill>
              </a:defRPr>
            </a:lvl1pPr>
          </a:lstStyle>
          <a:p>
            <a:pPr lvl="0"/>
            <a:r>
              <a:rPr lang="en-GB" dirty="0" smtClean="0"/>
              <a:t>Click the icon below to insert a picture. Or delete this picture frame if not required.</a:t>
            </a:r>
          </a:p>
        </p:txBody>
      </p:sp>
      <p:sp>
        <p:nvSpPr>
          <p:cNvPr id="6" name="Title 8"/>
          <p:cNvSpPr>
            <a:spLocks noGrp="1"/>
          </p:cNvSpPr>
          <p:nvPr>
            <p:ph type="title"/>
          </p:nvPr>
        </p:nvSpPr>
        <p:spPr>
          <a:xfrm>
            <a:off x="719669" y="358776"/>
            <a:ext cx="6720481" cy="792163"/>
          </a:xfrm>
        </p:spPr>
        <p:txBody>
          <a:bodyPr/>
          <a:lstStyle/>
          <a:p>
            <a:r>
              <a:rPr lang="en-US" dirty="0" smtClean="0"/>
              <a:t>Click to edit Master title style</a:t>
            </a:r>
            <a:endParaRPr lang="en-GB" dirty="0"/>
          </a:p>
        </p:txBody>
      </p:sp>
      <p:sp>
        <p:nvSpPr>
          <p:cNvPr id="7" name="Content Placeholder 2"/>
          <p:cNvSpPr>
            <a:spLocks noGrp="1"/>
          </p:cNvSpPr>
          <p:nvPr>
            <p:ph idx="1"/>
          </p:nvPr>
        </p:nvSpPr>
        <p:spPr>
          <a:xfrm>
            <a:off x="719403" y="1268761"/>
            <a:ext cx="6720747" cy="4525963"/>
          </a:xfrm>
          <a:prstGeom prst="rect">
            <a:avLst/>
          </a:prstGeom>
        </p:spPr>
        <p:txBody>
          <a:bodyPr/>
          <a:lstStyle>
            <a:lvl1pPr marL="0" marR="0" indent="0" algn="l" defTabSz="914400" rtl="0" eaLnBrk="1" fontAlgn="base" latinLnBrk="0" hangingPunct="1">
              <a:lnSpc>
                <a:spcPct val="100000"/>
              </a:lnSpc>
              <a:spcBef>
                <a:spcPct val="0"/>
              </a:spcBef>
              <a:spcAft>
                <a:spcPct val="30000"/>
              </a:spcAft>
              <a:buClr>
                <a:srgbClr val="CC0000"/>
              </a:buClr>
              <a:buSzTx/>
              <a:buFont typeface="Times" charset="0"/>
              <a:buNone/>
              <a:tabLst/>
              <a:defRPr sz="2400">
                <a:solidFill>
                  <a:schemeClr val="bg1"/>
                </a:solidFill>
              </a:defRPr>
            </a:lvl1pPr>
            <a:lvl2pPr marL="0" marR="0" indent="0" algn="l" defTabSz="914400" rtl="0" eaLnBrk="1" fontAlgn="base" latinLnBrk="0" hangingPunct="1">
              <a:lnSpc>
                <a:spcPct val="100000"/>
              </a:lnSpc>
              <a:spcBef>
                <a:spcPct val="0"/>
              </a:spcBef>
              <a:spcAft>
                <a:spcPct val="30000"/>
              </a:spcAft>
              <a:buClr>
                <a:srgbClr val="CC0000"/>
              </a:buClr>
              <a:buSzTx/>
              <a:buFont typeface="Times" charset="0"/>
              <a:buNone/>
              <a:tabLst/>
              <a:defRPr sz="2000">
                <a:solidFill>
                  <a:schemeClr val="bg1"/>
                </a:solidFill>
              </a:defRPr>
            </a:lvl2pPr>
            <a:lvl3pPr marL="228600" marR="0" indent="-228600" algn="l" defTabSz="914400" rtl="0" eaLnBrk="1" fontAlgn="base" latinLnBrk="0" hangingPunct="1">
              <a:lnSpc>
                <a:spcPct val="100000"/>
              </a:lnSpc>
              <a:spcBef>
                <a:spcPct val="0"/>
              </a:spcBef>
              <a:spcAft>
                <a:spcPct val="30000"/>
              </a:spcAft>
              <a:buClr>
                <a:srgbClr val="CC0000"/>
              </a:buClr>
              <a:buSzTx/>
              <a:buFont typeface="Times" charset="0"/>
              <a:buChar char="–"/>
              <a:tabLst/>
              <a:defRPr sz="2000">
                <a:solidFill>
                  <a:schemeClr val="bg1"/>
                </a:solidFill>
              </a:defRPr>
            </a:lvl3pPr>
            <a:lvl4pPr marL="628650" marR="0" indent="-342900" algn="l" defTabSz="914400" rtl="0" eaLnBrk="1" fontAlgn="base" latinLnBrk="0" hangingPunct="1">
              <a:lnSpc>
                <a:spcPct val="110000"/>
              </a:lnSpc>
              <a:spcBef>
                <a:spcPct val="0"/>
              </a:spcBef>
              <a:spcAft>
                <a:spcPct val="0"/>
              </a:spcAft>
              <a:buClr>
                <a:srgbClr val="CC0000"/>
              </a:buClr>
              <a:buSzTx/>
              <a:buFont typeface="Arial" panose="020B0604020202020204" pitchFamily="34" charset="0"/>
              <a:buChar char="•"/>
              <a:tabLst/>
              <a:defRPr>
                <a:solidFill>
                  <a:schemeClr val="bg1"/>
                </a:solidFill>
              </a:defRPr>
            </a:lvl4pPr>
            <a:lvl5pPr marL="992188" marR="0" indent="-342900" algn="l" defTabSz="914400" rtl="0" eaLnBrk="1" fontAlgn="base" latinLnBrk="0" hangingPunct="1">
              <a:lnSpc>
                <a:spcPct val="110000"/>
              </a:lnSpc>
              <a:spcBef>
                <a:spcPct val="0"/>
              </a:spcBef>
              <a:spcAft>
                <a:spcPct val="0"/>
              </a:spcAft>
              <a:buClr>
                <a:srgbClr val="CC0000"/>
              </a:buClr>
              <a:buSzTx/>
              <a:buFont typeface="Arial" panose="020B0604020202020204" pitchFamily="34" charset="0"/>
              <a:buChar char="•"/>
              <a:tabLst/>
              <a:defRPr>
                <a:solidFill>
                  <a:schemeClr val="bg1"/>
                </a:solidFill>
              </a:defRPr>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1925916621"/>
      </p:ext>
    </p:extLst>
  </p:cSld>
  <p:clrMapOvr>
    <a:masterClrMapping/>
  </p:clrMapOvr>
  <p:transition spd="med">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06309"/>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4_Title Slide">
    <p:bg>
      <p:bgPr>
        <a:solidFill>
          <a:srgbClr val="E7B59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solidFill>
          <a:srgbClr val="CEB8B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5_Title Slide">
    <p:bg>
      <p:bgPr>
        <a:solidFill>
          <a:srgbClr val="A1C2C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7"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3_Title Slide">
    <p:bg>
      <p:bgPr>
        <a:solidFill>
          <a:srgbClr val="97BDB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6_Title Slide">
    <p:bg>
      <p:bgPr>
        <a:solidFill>
          <a:srgbClr val="B5C097"/>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8"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normAutofit/>
          </a:bodyPr>
          <a:lstStyle>
            <a:lvl1pPr algn="l">
              <a:defRPr sz="54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1524000" y="3602038"/>
            <a:ext cx="9144000" cy="1655762"/>
          </a:xfrm>
          <a:prstGeom prst="rect">
            <a:avLst/>
          </a:prstGeom>
        </p:spPr>
        <p:txBody>
          <a:bodyPr>
            <a:normAutofit/>
          </a:bodyPr>
          <a:lstStyle>
            <a:lvl1pPr marL="0" indent="0" algn="l">
              <a:buNone/>
              <a:defRPr sz="2400" b="1" cap="all" baseline="0">
                <a:solidFill>
                  <a:schemeClr val="tx1">
                    <a:lumMod val="65000"/>
                    <a:lumOff val="3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sp>
        <p:nvSpPr>
          <p:cNvPr id="9"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extLst>
      <p:ext uri="{BB962C8B-B14F-4D97-AF65-F5344CB8AC3E}">
        <p14:creationId xmlns:p14="http://schemas.microsoft.com/office/powerpoint/2010/main" val="36875405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7210696" y="1200724"/>
            <a:ext cx="4236209" cy="2430733"/>
          </a:xfrm>
          <a:prstGeom prst="rect">
            <a:avLst/>
          </a:prstGeom>
        </p:spPr>
        <p:txBody>
          <a:bodyPr anchor="b">
            <a:normAutofit/>
          </a:bodyPr>
          <a:lstStyle>
            <a:lvl1pPr algn="l">
              <a:lnSpc>
                <a:spcPct val="80000"/>
              </a:lnSpc>
              <a:defRPr sz="4000" b="1" i="1">
                <a:latin typeface="Times New Roman" charset="0"/>
                <a:ea typeface="Times New Roman" charset="0"/>
                <a:cs typeface="Times New Roman" charset="0"/>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7210696" y="3680400"/>
            <a:ext cx="4236209" cy="1685674"/>
          </a:xfrm>
          <a:prstGeom prst="rect">
            <a:avLst/>
          </a:prstGeom>
        </p:spPr>
        <p:txBody>
          <a:bodyPr>
            <a:normAutofit/>
          </a:bodyPr>
          <a:lstStyle>
            <a:lvl1pPr marL="0" indent="0" algn="l">
              <a:buNone/>
              <a:defRPr sz="1600" b="1">
                <a:solidFill>
                  <a:srgbClr val="5E5E5E"/>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0"/>
            <a:ext cx="1523999" cy="2037132"/>
          </a:xfrm>
          <a:prstGeom prst="rect">
            <a:avLst/>
          </a:prstGeom>
        </p:spPr>
      </p:pic>
      <p:pic>
        <p:nvPicPr>
          <p:cNvPr id="11" name="Picture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240383" y="1654909"/>
            <a:ext cx="1701505" cy="3815033"/>
          </a:xfrm>
          <a:prstGeom prst="rect">
            <a:avLst/>
          </a:prstGeom>
        </p:spPr>
      </p:pic>
      <p:sp>
        <p:nvSpPr>
          <p:cNvPr id="12" name="Content Placeholder 2"/>
          <p:cNvSpPr>
            <a:spLocks noGrp="1"/>
          </p:cNvSpPr>
          <p:nvPr>
            <p:ph idx="13"/>
          </p:nvPr>
        </p:nvSpPr>
        <p:spPr>
          <a:xfrm>
            <a:off x="838200" y="1654908"/>
            <a:ext cx="4402184" cy="3815033"/>
          </a:xfrm>
          <a:prstGeom prst="rect">
            <a:avLst/>
          </a:prstGeom>
        </p:spPr>
        <p:txBody>
          <a:bodyPr>
            <a:normAutofit/>
          </a:bodyPr>
          <a:lstStyle>
            <a:lvl1pPr marL="0" indent="0">
              <a:buNone/>
              <a:defRPr sz="2400">
                <a:solidFill>
                  <a:srgbClr val="5E5E5E"/>
                </a:solidFill>
                <a:latin typeface="Arial" charset="0"/>
                <a:ea typeface="Arial" charset="0"/>
                <a:cs typeface="Arial" charset="0"/>
              </a:defRPr>
            </a:lvl1pPr>
            <a:lvl2pPr>
              <a:defRPr sz="2000">
                <a:solidFill>
                  <a:srgbClr val="5E5E5E"/>
                </a:solidFill>
                <a:latin typeface="Arial" charset="0"/>
                <a:ea typeface="Arial" charset="0"/>
                <a:cs typeface="Arial" charset="0"/>
              </a:defRPr>
            </a:lvl2pPr>
            <a:lvl3pPr>
              <a:defRPr sz="1800">
                <a:solidFill>
                  <a:srgbClr val="5E5E5E"/>
                </a:solidFill>
                <a:latin typeface="Arial" charset="0"/>
                <a:ea typeface="Arial" charset="0"/>
                <a:cs typeface="Arial" charset="0"/>
              </a:defRPr>
            </a:lvl3pPr>
            <a:lvl4pPr>
              <a:defRPr sz="1600">
                <a:solidFill>
                  <a:srgbClr val="5E5E5E"/>
                </a:solidFill>
                <a:latin typeface="Arial" charset="0"/>
                <a:ea typeface="Arial" charset="0"/>
                <a:cs typeface="Arial" charset="0"/>
              </a:defRPr>
            </a:lvl4pPr>
            <a:lvl5pPr>
              <a:defRPr sz="1600">
                <a:solidFill>
                  <a:srgbClr val="5E5E5E"/>
                </a:solidFill>
                <a:latin typeface="Arial" charset="0"/>
                <a:ea typeface="Arial" charset="0"/>
                <a:cs typeface="Arial" charset="0"/>
              </a:defRPr>
            </a:lvl5pPr>
          </a:lstStyle>
          <a:p>
            <a:pPr lvl="0"/>
            <a:r>
              <a:rPr lang="en-US" smtClean="0"/>
              <a:t>Click to edit Master text styles</a:t>
            </a:r>
          </a:p>
        </p:txBody>
      </p:sp>
      <p:sp>
        <p:nvSpPr>
          <p:cNvPr id="13"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3" name="Title Placeholder 32"/>
          <p:cNvSpPr>
            <a:spLocks noGrp="1"/>
          </p:cNvSpPr>
          <p:nvPr>
            <p:ph type="title"/>
          </p:nvPr>
        </p:nvSpPr>
        <p:spPr>
          <a:xfrm>
            <a:off x="838200" y="365125"/>
            <a:ext cx="10936800"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34" name="Text Placeholder 33"/>
          <p:cNvSpPr>
            <a:spLocks noGrp="1"/>
          </p:cNvSpPr>
          <p:nvPr>
            <p:ph type="body" idx="1"/>
          </p:nvPr>
        </p:nvSpPr>
        <p:spPr>
          <a:xfrm>
            <a:off x="838200" y="1825625"/>
            <a:ext cx="109368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36"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dirty="0" smtClean="0"/>
              <a:t>© ICAEW 2017</a:t>
            </a:r>
            <a:endParaRPr lang="en-US" dirty="0"/>
          </a:p>
        </p:txBody>
      </p:sp>
    </p:spTree>
    <p:extLst>
      <p:ext uri="{BB962C8B-B14F-4D97-AF65-F5344CB8AC3E}">
        <p14:creationId xmlns:p14="http://schemas.microsoft.com/office/powerpoint/2010/main" val="1602680796"/>
      </p:ext>
    </p:extLst>
  </p:cSld>
  <p:clrMap bg1="lt1" tx1="dk1" bg2="lt2" tx2="dk2" accent1="accent1" accent2="accent2" accent3="accent3" accent4="accent4" accent5="accent5" accent6="accent6" hlink="hlink" folHlink="folHlink"/>
  <p:sldLayoutIdLst>
    <p:sldLayoutId id="2147483667" r:id="rId1"/>
    <p:sldLayoutId id="2147483661" r:id="rId2"/>
    <p:sldLayoutId id="2147483663" r:id="rId3"/>
    <p:sldLayoutId id="2147483660" r:id="rId4"/>
    <p:sldLayoutId id="2147483664" r:id="rId5"/>
    <p:sldLayoutId id="2147483662" r:id="rId6"/>
    <p:sldLayoutId id="2147483665" r:id="rId7"/>
    <p:sldLayoutId id="2147483649" r:id="rId8"/>
    <p:sldLayoutId id="2147483666" r:id="rId9"/>
    <p:sldLayoutId id="2147483650" r:id="rId10"/>
    <p:sldLayoutId id="2147483652" r:id="rId11"/>
    <p:sldLayoutId id="2147483668" r:id="rId12"/>
    <p:sldLayoutId id="2147483669" r:id="rId13"/>
    <p:sldLayoutId id="2147483670" r:id="rId14"/>
    <p:sldLayoutId id="2147483672" r:id="rId15"/>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4000" b="1" i="1" kern="1200">
          <a:solidFill>
            <a:schemeClr val="tx1"/>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14000"/>
        </a:lnSpc>
        <a:spcBef>
          <a:spcPts val="1000"/>
        </a:spcBef>
        <a:buFont typeface="Arial"/>
        <a:buChar char="•"/>
        <a:defRPr sz="2400" kern="1200">
          <a:solidFill>
            <a:srgbClr val="5E5E5E"/>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a:solidFill>
            <a:srgbClr val="5E5E5E"/>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a:solidFill>
            <a:srgbClr val="5E5E5E"/>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a:solidFill>
            <a:srgbClr val="5E5E5E"/>
          </a:solidFill>
          <a:latin typeface="+mn-lt"/>
          <a:ea typeface="+mn-ea"/>
          <a:cs typeface="+mn-cs"/>
        </a:defRPr>
      </a:lvl4pPr>
      <a:lvl5pPr marL="2057400" indent="-228600" algn="l" defTabSz="914400" rtl="0" eaLnBrk="1" latinLnBrk="0" hangingPunct="1">
        <a:lnSpc>
          <a:spcPct val="114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3" name="Title Placeholder 32"/>
          <p:cNvSpPr>
            <a:spLocks noGrp="1"/>
          </p:cNvSpPr>
          <p:nvPr>
            <p:ph type="title"/>
          </p:nvPr>
        </p:nvSpPr>
        <p:spPr>
          <a:xfrm>
            <a:off x="838200" y="365125"/>
            <a:ext cx="10936800"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34" name="Text Placeholder 33"/>
          <p:cNvSpPr>
            <a:spLocks noGrp="1"/>
          </p:cNvSpPr>
          <p:nvPr>
            <p:ph type="body" idx="1"/>
          </p:nvPr>
        </p:nvSpPr>
        <p:spPr>
          <a:xfrm>
            <a:off x="838200" y="1825625"/>
            <a:ext cx="109368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36" name="Footer Placeholder 4"/>
          <p:cNvSpPr>
            <a:spLocks noGrp="1"/>
          </p:cNvSpPr>
          <p:nvPr>
            <p:ph type="ftr" sz="quarter" idx="3"/>
          </p:nvPr>
        </p:nvSpPr>
        <p:spPr>
          <a:xfrm>
            <a:off x="10884558" y="6489040"/>
            <a:ext cx="1224231" cy="365125"/>
          </a:xfrm>
          <a:prstGeom prst="rect">
            <a:avLst/>
          </a:prstGeom>
        </p:spPr>
        <p:txBody>
          <a:bodyPr/>
          <a:lstStyle>
            <a:lvl1pPr algn="l">
              <a:defRPr sz="1000">
                <a:solidFill>
                  <a:srgbClr val="5E5E5E"/>
                </a:solidFill>
              </a:defRPr>
            </a:lvl1pPr>
          </a:lstStyle>
          <a:p>
            <a:r>
              <a:rPr lang="de-DE" smtClean="0"/>
              <a:t>© ICAEW 2017</a:t>
            </a:r>
            <a:endParaRPr lang="en-US" dirty="0"/>
          </a:p>
        </p:txBody>
      </p:sp>
    </p:spTree>
    <p:extLst>
      <p:ext uri="{BB962C8B-B14F-4D97-AF65-F5344CB8AC3E}">
        <p14:creationId xmlns:p14="http://schemas.microsoft.com/office/powerpoint/2010/main" val="328718812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4000" b="1" i="1" kern="1200">
          <a:solidFill>
            <a:schemeClr val="tx1"/>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14000"/>
        </a:lnSpc>
        <a:spcBef>
          <a:spcPts val="1000"/>
        </a:spcBef>
        <a:buFont typeface="Arial"/>
        <a:buChar char="•"/>
        <a:defRPr sz="2400" kern="1200">
          <a:solidFill>
            <a:srgbClr val="5E5E5E"/>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a:solidFill>
            <a:srgbClr val="5E5E5E"/>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a:solidFill>
            <a:srgbClr val="5E5E5E"/>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a:solidFill>
            <a:srgbClr val="5E5E5E"/>
          </a:solidFill>
          <a:latin typeface="+mn-lt"/>
          <a:ea typeface="+mn-ea"/>
          <a:cs typeface="+mn-cs"/>
        </a:defRPr>
      </a:lvl4pPr>
      <a:lvl5pPr marL="2057400" indent="-228600" algn="l" defTabSz="914400" rtl="0" eaLnBrk="1" latinLnBrk="0" hangingPunct="1">
        <a:lnSpc>
          <a:spcPct val="114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8.xml"/><Relationship Id="rId1" Type="http://schemas.openxmlformats.org/officeDocument/2006/relationships/video" Target="https://www.youtube.com/embed/RpqVmvMCmp0"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18" Type="http://schemas.openxmlformats.org/officeDocument/2006/relationships/image" Target="../media/image20.pn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17" Type="http://schemas.openxmlformats.org/officeDocument/2006/relationships/image" Target="../media/image19.jpeg"/><Relationship Id="rId2" Type="http://schemas.openxmlformats.org/officeDocument/2006/relationships/notesSlide" Target="../notesSlides/notesSlide2.xml"/><Relationship Id="rId16" Type="http://schemas.openxmlformats.org/officeDocument/2006/relationships/image" Target="../media/image18.jpeg"/><Relationship Id="rId1" Type="http://schemas.openxmlformats.org/officeDocument/2006/relationships/slideLayout" Target="../slideLayouts/slideLayout29.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5" Type="http://schemas.openxmlformats.org/officeDocument/2006/relationships/image" Target="../media/image17.jpeg"/><Relationship Id="rId10" Type="http://schemas.openxmlformats.org/officeDocument/2006/relationships/image" Target="../media/image12.jpeg"/><Relationship Id="rId19" Type="http://schemas.openxmlformats.org/officeDocument/2006/relationships/image" Target="../media/image21.jpe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jpe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18" Type="http://schemas.openxmlformats.org/officeDocument/2006/relationships/image" Target="../media/image20.pn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17" Type="http://schemas.openxmlformats.org/officeDocument/2006/relationships/image" Target="../media/image19.jpeg"/><Relationship Id="rId2" Type="http://schemas.openxmlformats.org/officeDocument/2006/relationships/notesSlide" Target="../notesSlides/notesSlide3.xml"/><Relationship Id="rId16" Type="http://schemas.openxmlformats.org/officeDocument/2006/relationships/image" Target="../media/image18.jpeg"/><Relationship Id="rId1" Type="http://schemas.openxmlformats.org/officeDocument/2006/relationships/slideLayout" Target="../slideLayouts/slideLayout29.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5" Type="http://schemas.openxmlformats.org/officeDocument/2006/relationships/image" Target="../media/image17.jpeg"/><Relationship Id="rId10" Type="http://schemas.openxmlformats.org/officeDocument/2006/relationships/image" Target="../media/image12.jpeg"/><Relationship Id="rId19" Type="http://schemas.openxmlformats.org/officeDocument/2006/relationships/image" Target="../media/image21.jpe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18" Type="http://schemas.openxmlformats.org/officeDocument/2006/relationships/image" Target="../media/image20.pn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17" Type="http://schemas.openxmlformats.org/officeDocument/2006/relationships/image" Target="../media/image19.jpeg"/><Relationship Id="rId2" Type="http://schemas.openxmlformats.org/officeDocument/2006/relationships/notesSlide" Target="../notesSlides/notesSlide4.xml"/><Relationship Id="rId16" Type="http://schemas.openxmlformats.org/officeDocument/2006/relationships/image" Target="../media/image18.jpeg"/><Relationship Id="rId1" Type="http://schemas.openxmlformats.org/officeDocument/2006/relationships/slideLayout" Target="../slideLayouts/slideLayout29.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5" Type="http://schemas.openxmlformats.org/officeDocument/2006/relationships/image" Target="../media/image17.jpeg"/><Relationship Id="rId10" Type="http://schemas.openxmlformats.org/officeDocument/2006/relationships/image" Target="../media/image12.jpeg"/><Relationship Id="rId19" Type="http://schemas.openxmlformats.org/officeDocument/2006/relationships/image" Target="../media/image21.jpe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1CFD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52550" y="1979613"/>
            <a:ext cx="9144000" cy="2387600"/>
          </a:xfrm>
        </p:spPr>
        <p:txBody>
          <a:bodyPr/>
          <a:lstStyle/>
          <a:p>
            <a:r>
              <a:rPr lang="en-US" dirty="0" smtClean="0"/>
              <a:t>Supporting the UN Global Goals for Sustainable Development</a:t>
            </a:r>
            <a:endParaRPr lang="en-US" dirty="0"/>
          </a:p>
        </p:txBody>
      </p:sp>
      <p:sp>
        <p:nvSpPr>
          <p:cNvPr id="4" name="Footer Placeholder 3"/>
          <p:cNvSpPr>
            <a:spLocks noGrp="1"/>
          </p:cNvSpPr>
          <p:nvPr>
            <p:ph type="ftr" sz="quarter" idx="3"/>
          </p:nvPr>
        </p:nvSpPr>
        <p:spPr>
          <a:prstGeom prst="rect">
            <a:avLst/>
          </a:prstGeom>
        </p:spPr>
        <p:txBody>
          <a:bodyPr/>
          <a:lstStyle/>
          <a:p>
            <a:r>
              <a:rPr lang="de-DE" smtClean="0"/>
              <a:t>© ICAEW 2017</a:t>
            </a:r>
            <a:endParaRPr lang="en-US" dirty="0"/>
          </a:p>
        </p:txBody>
      </p:sp>
    </p:spTree>
    <p:extLst>
      <p:ext uri="{BB962C8B-B14F-4D97-AF65-F5344CB8AC3E}">
        <p14:creationId xmlns:p14="http://schemas.microsoft.com/office/powerpoint/2010/main" val="17590073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1CFDF"/>
        </a:solidFill>
        <a:effectLst/>
      </p:bgPr>
    </p:bg>
    <p:spTree>
      <p:nvGrpSpPr>
        <p:cNvPr id="1" name=""/>
        <p:cNvGrpSpPr/>
        <p:nvPr/>
      </p:nvGrpSpPr>
      <p:grpSpPr>
        <a:xfrm>
          <a:off x="0" y="0"/>
          <a:ext cx="0" cy="0"/>
          <a:chOff x="0" y="0"/>
          <a:chExt cx="0" cy="0"/>
        </a:xfrm>
      </p:grpSpPr>
      <p:sp>
        <p:nvSpPr>
          <p:cNvPr id="3" name="Rectangle 2"/>
          <p:cNvSpPr/>
          <p:nvPr/>
        </p:nvSpPr>
        <p:spPr>
          <a:xfrm>
            <a:off x="5464374" y="1690688"/>
            <a:ext cx="5365551" cy="3900487"/>
          </a:xfrm>
          <a:prstGeom prst="rect">
            <a:avLst/>
          </a:prstGeom>
        </p:spPr>
        <p:txBody>
          <a:bodyPr vert="horz" lIns="91440" tIns="45720" rIns="91440" bIns="45720" rtlCol="0">
            <a:normAutofit/>
          </a:bodyPr>
          <a:lstStyle/>
          <a:p>
            <a:pPr>
              <a:lnSpc>
                <a:spcPct val="120000"/>
              </a:lnSpc>
              <a:spcBef>
                <a:spcPts val="1000"/>
              </a:spcBef>
              <a:buFont typeface="Arial"/>
              <a:buNone/>
            </a:pPr>
            <a:r>
              <a:rPr lang="en-GB" sz="2800" b="1" i="1" dirty="0">
                <a:latin typeface="Times New Roman" charset="0"/>
                <a:ea typeface="Times New Roman" charset="0"/>
                <a:cs typeface="Times New Roman" charset="0"/>
              </a:rPr>
              <a:t>What Goal could be most disruptive for </a:t>
            </a:r>
            <a:r>
              <a:rPr lang="en-GB" sz="2800" b="1" i="1" dirty="0" smtClean="0">
                <a:latin typeface="Times New Roman" charset="0"/>
                <a:ea typeface="Times New Roman" charset="0"/>
                <a:cs typeface="Times New Roman" charset="0"/>
              </a:rPr>
              <a:t>you? </a:t>
            </a:r>
          </a:p>
          <a:p>
            <a:pPr marL="228600" indent="-228600">
              <a:lnSpc>
                <a:spcPct val="120000"/>
              </a:lnSpc>
              <a:spcBef>
                <a:spcPts val="1000"/>
              </a:spcBef>
              <a:buFont typeface="Arial"/>
              <a:buChar char="•"/>
            </a:pPr>
            <a:r>
              <a:rPr lang="en-GB" sz="2200" dirty="0" smtClean="0">
                <a:solidFill>
                  <a:srgbClr val="5E5E5E"/>
                </a:solidFill>
                <a:latin typeface="Arial" charset="0"/>
                <a:ea typeface="Arial" charset="0"/>
                <a:cs typeface="Arial" charset="0"/>
              </a:rPr>
              <a:t>Pick </a:t>
            </a:r>
            <a:r>
              <a:rPr lang="en-GB" sz="2200" dirty="0" smtClean="0">
                <a:solidFill>
                  <a:srgbClr val="5E5E5E"/>
                </a:solidFill>
                <a:latin typeface="Arial" charset="0"/>
                <a:ea typeface="Arial" charset="0"/>
                <a:cs typeface="Arial" charset="0"/>
              </a:rPr>
              <a:t>the Goal furthest away from the centre or at the periphery. </a:t>
            </a:r>
          </a:p>
          <a:p>
            <a:pPr marL="228600" indent="-228600">
              <a:lnSpc>
                <a:spcPct val="120000"/>
              </a:lnSpc>
              <a:spcBef>
                <a:spcPts val="1000"/>
              </a:spcBef>
              <a:buFont typeface="Arial"/>
              <a:buChar char="•"/>
            </a:pPr>
            <a:r>
              <a:rPr lang="en-GB" sz="2200" dirty="0" smtClean="0">
                <a:solidFill>
                  <a:srgbClr val="5E5E5E"/>
                </a:solidFill>
                <a:latin typeface="Arial" charset="0"/>
                <a:ea typeface="Arial" charset="0"/>
                <a:cs typeface="Arial" charset="0"/>
              </a:rPr>
              <a:t>How </a:t>
            </a:r>
            <a:r>
              <a:rPr lang="en-GB" sz="2200" dirty="0">
                <a:solidFill>
                  <a:srgbClr val="5E5E5E"/>
                </a:solidFill>
                <a:latin typeface="Arial" charset="0"/>
                <a:ea typeface="Arial" charset="0"/>
                <a:cs typeface="Arial" charset="0"/>
              </a:rPr>
              <a:t>might this change how you responded?</a:t>
            </a:r>
          </a:p>
        </p:txBody>
      </p:sp>
      <p:sp>
        <p:nvSpPr>
          <p:cNvPr id="4" name="Title 1"/>
          <p:cNvSpPr txBox="1">
            <a:spLocks/>
          </p:cNvSpPr>
          <p:nvPr/>
        </p:nvSpPr>
        <p:spPr>
          <a:xfrm>
            <a:off x="838199" y="365125"/>
            <a:ext cx="10935789" cy="1325563"/>
          </a:xfrm>
          <a:prstGeom prst="rect">
            <a:avLst/>
          </a:prstGeom>
        </p:spPr>
        <p:txBody>
          <a:bodyPr/>
          <a:lstStyle>
            <a:lvl1pPr algn="l" defTabSz="914400" rtl="0" eaLnBrk="1" latinLnBrk="0" hangingPunct="1">
              <a:lnSpc>
                <a:spcPct val="90000"/>
              </a:lnSpc>
              <a:spcBef>
                <a:spcPct val="0"/>
              </a:spcBef>
              <a:buNone/>
              <a:defRPr sz="4000" b="1" i="1" kern="1200">
                <a:solidFill>
                  <a:schemeClr val="tx1"/>
                </a:solidFill>
                <a:latin typeface="Times New Roman" panose="02020603050405020304" pitchFamily="18" charset="0"/>
                <a:ea typeface="+mj-ea"/>
                <a:cs typeface="Times New Roman" panose="02020603050405020304" pitchFamily="18" charset="0"/>
              </a:defRPr>
            </a:lvl1pPr>
          </a:lstStyle>
          <a:p>
            <a:r>
              <a:rPr lang="en-US" dirty="0" smtClean="0"/>
              <a:t>Disruption as a force for innovation</a:t>
            </a:r>
            <a:endParaRPr lang="en-US"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60637" y="1690688"/>
            <a:ext cx="2905126" cy="3438525"/>
          </a:xfrm>
          <a:prstGeom prst="rect">
            <a:avLst/>
          </a:prstGeom>
        </p:spPr>
      </p:pic>
    </p:spTree>
    <p:extLst>
      <p:ext uri="{BB962C8B-B14F-4D97-AF65-F5344CB8AC3E}">
        <p14:creationId xmlns:p14="http://schemas.microsoft.com/office/powerpoint/2010/main" val="2388235671"/>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de-DE" smtClean="0"/>
              <a:t>© ICAEW 2017</a:t>
            </a:r>
            <a:endParaRPr lang="en-US" dirty="0"/>
          </a:p>
        </p:txBody>
      </p:sp>
    </p:spTree>
    <p:extLst>
      <p:ext uri="{BB962C8B-B14F-4D97-AF65-F5344CB8AC3E}">
        <p14:creationId xmlns:p14="http://schemas.microsoft.com/office/powerpoint/2010/main" val="561861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1CFDF"/>
        </a:solidFill>
        <a:effectLst/>
      </p:bgPr>
    </p:bg>
    <p:spTree>
      <p:nvGrpSpPr>
        <p:cNvPr id="1" name=""/>
        <p:cNvGrpSpPr/>
        <p:nvPr/>
      </p:nvGrpSpPr>
      <p:grpSpPr>
        <a:xfrm>
          <a:off x="0" y="0"/>
          <a:ext cx="0" cy="0"/>
          <a:chOff x="0" y="0"/>
          <a:chExt cx="0" cy="0"/>
        </a:xfrm>
      </p:grpSpPr>
      <p:pic>
        <p:nvPicPr>
          <p:cNvPr id="4" name="RpqVmvMCmp0"/>
          <p:cNvPicPr>
            <a:picLocks noRot="1" noChangeAspect="1"/>
          </p:cNvPicPr>
          <p:nvPr>
            <a:videoFile r:link="rId1"/>
          </p:nvPr>
        </p:nvPicPr>
        <p:blipFill>
          <a:blip r:embed="rId4"/>
          <a:stretch>
            <a:fillRect/>
          </a:stretch>
        </p:blipFill>
        <p:spPr>
          <a:xfrm>
            <a:off x="2631970" y="1651934"/>
            <a:ext cx="6928060" cy="3897035"/>
          </a:xfrm>
          <a:prstGeom prst="rect">
            <a:avLst/>
          </a:prstGeom>
          <a:ln w="107950" cap="rnd">
            <a:solidFill>
              <a:srgbClr val="C8C6BD"/>
            </a:solidFill>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171450" prst="hardEdge"/>
            <a:extrusionClr>
              <a:srgbClr val="FFFFFF"/>
            </a:extrusionClr>
          </a:sp3d>
        </p:spPr>
      </p:pic>
      <p:sp>
        <p:nvSpPr>
          <p:cNvPr id="2" name="Title 1"/>
          <p:cNvSpPr>
            <a:spLocks noGrp="1"/>
          </p:cNvSpPr>
          <p:nvPr>
            <p:ph type="title"/>
          </p:nvPr>
        </p:nvSpPr>
        <p:spPr/>
        <p:txBody>
          <a:bodyPr/>
          <a:lstStyle/>
          <a:p>
            <a:r>
              <a:rPr lang="en-GB" dirty="0" smtClean="0"/>
              <a:t>What are the UN Goals?</a:t>
            </a:r>
            <a:endParaRPr lang="en-GB" dirty="0"/>
          </a:p>
        </p:txBody>
      </p:sp>
    </p:spTree>
    <p:extLst>
      <p:ext uri="{BB962C8B-B14F-4D97-AF65-F5344CB8AC3E}">
        <p14:creationId xmlns:p14="http://schemas.microsoft.com/office/powerpoint/2010/main" val="3778481786"/>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1CFDF"/>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7843" y="1930101"/>
            <a:ext cx="1125000" cy="1125000"/>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08657" y="1930101"/>
            <a:ext cx="1125000" cy="1125000"/>
          </a:xfrm>
          <a:prstGeom prst="rect">
            <a:avLst/>
          </a:prstGeom>
        </p:spPr>
      </p:pic>
      <p:pic>
        <p:nvPicPr>
          <p:cNvPr id="13" name="Picture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04545" y="1930101"/>
            <a:ext cx="1125000" cy="1125000"/>
          </a:xfrm>
          <a:prstGeom prst="rect">
            <a:avLst/>
          </a:prstGeom>
        </p:spPr>
      </p:pic>
      <p:pic>
        <p:nvPicPr>
          <p:cNvPr id="14" name="Picture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85603" y="1930101"/>
            <a:ext cx="1125000" cy="1125000"/>
          </a:xfrm>
          <a:prstGeom prst="rect">
            <a:avLst/>
          </a:prstGeom>
        </p:spPr>
      </p:pic>
      <p:pic>
        <p:nvPicPr>
          <p:cNvPr id="15" name="Picture 1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493804" y="1930101"/>
            <a:ext cx="1125000" cy="1125000"/>
          </a:xfrm>
          <a:prstGeom prst="rect">
            <a:avLst/>
          </a:prstGeom>
        </p:spPr>
      </p:pic>
      <p:pic>
        <p:nvPicPr>
          <p:cNvPr id="16" name="Picture 1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771300" y="1930101"/>
            <a:ext cx="1125000" cy="1125000"/>
          </a:xfrm>
          <a:prstGeom prst="rect">
            <a:avLst/>
          </a:prstGeom>
        </p:spPr>
      </p:pic>
      <p:pic>
        <p:nvPicPr>
          <p:cNvPr id="17" name="Picture 1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287843" y="3231815"/>
            <a:ext cx="1125000" cy="1125000"/>
          </a:xfrm>
          <a:prstGeom prst="rect">
            <a:avLst/>
          </a:prstGeom>
        </p:spPr>
      </p:pic>
      <p:pic>
        <p:nvPicPr>
          <p:cNvPr id="18" name="Picture 17"/>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608657" y="3231815"/>
            <a:ext cx="1125000" cy="1125000"/>
          </a:xfrm>
          <a:prstGeom prst="rect">
            <a:avLst/>
          </a:prstGeom>
        </p:spPr>
      </p:pic>
      <p:pic>
        <p:nvPicPr>
          <p:cNvPr id="19" name="Picture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904545" y="3231815"/>
            <a:ext cx="1125000" cy="1125000"/>
          </a:xfrm>
          <a:prstGeom prst="rect">
            <a:avLst/>
          </a:prstGeom>
        </p:spPr>
      </p:pic>
      <p:pic>
        <p:nvPicPr>
          <p:cNvPr id="20" name="Picture 1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185603" y="3231815"/>
            <a:ext cx="1125000" cy="1125000"/>
          </a:xfrm>
          <a:prstGeom prst="rect">
            <a:avLst/>
          </a:prstGeom>
        </p:spPr>
      </p:pic>
      <p:pic>
        <p:nvPicPr>
          <p:cNvPr id="21" name="Picture 20"/>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493804" y="3231815"/>
            <a:ext cx="1125000" cy="1125000"/>
          </a:xfrm>
          <a:prstGeom prst="rect">
            <a:avLst/>
          </a:prstGeom>
        </p:spPr>
      </p:pic>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771300" y="3231815"/>
            <a:ext cx="1125000" cy="1125000"/>
          </a:xfrm>
          <a:prstGeom prst="rect">
            <a:avLst/>
          </a:prstGeom>
        </p:spPr>
      </p:pic>
      <p:pic>
        <p:nvPicPr>
          <p:cNvPr id="23" name="Picture 22"/>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287843" y="4527925"/>
            <a:ext cx="1125000" cy="1125000"/>
          </a:xfrm>
          <a:prstGeom prst="rect">
            <a:avLst/>
          </a:prstGeom>
        </p:spPr>
      </p:pic>
      <p:pic>
        <p:nvPicPr>
          <p:cNvPr id="24" name="Picture 23"/>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608657" y="4527925"/>
            <a:ext cx="1125000" cy="1125000"/>
          </a:xfrm>
          <a:prstGeom prst="rect">
            <a:avLst/>
          </a:prstGeom>
        </p:spPr>
      </p:pic>
      <p:pic>
        <p:nvPicPr>
          <p:cNvPr id="25" name="Picture 24"/>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4904545" y="4527925"/>
            <a:ext cx="1125000" cy="1125000"/>
          </a:xfrm>
          <a:prstGeom prst="rect">
            <a:avLst/>
          </a:prstGeom>
        </p:spPr>
      </p:pic>
      <p:pic>
        <p:nvPicPr>
          <p:cNvPr id="26" name="Picture 25"/>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6185603" y="4527925"/>
            <a:ext cx="1125000" cy="1125000"/>
          </a:xfrm>
          <a:prstGeom prst="rect">
            <a:avLst/>
          </a:prstGeom>
        </p:spPr>
      </p:pic>
      <p:pic>
        <p:nvPicPr>
          <p:cNvPr id="27" name="Picture 26"/>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493804" y="4527925"/>
            <a:ext cx="1125000" cy="1125000"/>
          </a:xfrm>
          <a:prstGeom prst="rect">
            <a:avLst/>
          </a:prstGeom>
        </p:spPr>
      </p:pic>
      <p:sp>
        <p:nvSpPr>
          <p:cNvPr id="28" name="Title 1"/>
          <p:cNvSpPr txBox="1">
            <a:spLocks/>
          </p:cNvSpPr>
          <p:nvPr/>
        </p:nvSpPr>
        <p:spPr>
          <a:xfrm>
            <a:off x="838199" y="365125"/>
            <a:ext cx="10935789" cy="1325563"/>
          </a:xfrm>
          <a:prstGeom prst="rect">
            <a:avLst/>
          </a:prstGeom>
        </p:spPr>
        <p:txBody>
          <a:bodyPr/>
          <a:lstStyle>
            <a:lvl1pPr algn="l" defTabSz="914400" rtl="0" eaLnBrk="1" latinLnBrk="0" hangingPunct="1">
              <a:lnSpc>
                <a:spcPct val="90000"/>
              </a:lnSpc>
              <a:spcBef>
                <a:spcPct val="0"/>
              </a:spcBef>
              <a:buNone/>
              <a:defRPr sz="4000" b="1" i="1" kern="1200">
                <a:solidFill>
                  <a:schemeClr val="tx1"/>
                </a:solidFill>
                <a:latin typeface="Times New Roman" panose="02020603050405020304" pitchFamily="18" charset="0"/>
                <a:ea typeface="+mj-ea"/>
                <a:cs typeface="Times New Roman" panose="02020603050405020304" pitchFamily="18" charset="0"/>
              </a:defRPr>
            </a:lvl1pPr>
          </a:lstStyle>
          <a:p>
            <a:r>
              <a:rPr lang="en-US" dirty="0" smtClean="0"/>
              <a:t>The UN Global Goals for Sustainable Development </a:t>
            </a:r>
            <a:endParaRPr lang="en-US" dirty="0"/>
          </a:p>
        </p:txBody>
      </p:sp>
    </p:spTree>
    <p:extLst>
      <p:ext uri="{BB962C8B-B14F-4D97-AF65-F5344CB8AC3E}">
        <p14:creationId xmlns:p14="http://schemas.microsoft.com/office/powerpoint/2010/main" val="1108721959"/>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1CFD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do the global goals relate to the accountancy profession?</a:t>
            </a:r>
            <a:br>
              <a:rPr lang="en-US" dirty="0"/>
            </a:br>
            <a:endParaRPr lang="en-US" dirty="0"/>
          </a:p>
        </p:txBody>
      </p:sp>
      <p:sp>
        <p:nvSpPr>
          <p:cNvPr id="3" name="Footer Placeholder 2"/>
          <p:cNvSpPr>
            <a:spLocks noGrp="1"/>
          </p:cNvSpPr>
          <p:nvPr>
            <p:ph type="ftr" sz="quarter" idx="3"/>
          </p:nvPr>
        </p:nvSpPr>
        <p:spPr/>
        <p:txBody>
          <a:bodyPr/>
          <a:lstStyle/>
          <a:p>
            <a:r>
              <a:rPr lang="de-DE" smtClean="0"/>
              <a:t>© ICAEW 2017</a:t>
            </a:r>
            <a:endParaRPr lang="en-US" dirty="0"/>
          </a:p>
        </p:txBody>
      </p:sp>
      <p:sp>
        <p:nvSpPr>
          <p:cNvPr id="6" name="TextBox 5"/>
          <p:cNvSpPr txBox="1"/>
          <p:nvPr/>
        </p:nvSpPr>
        <p:spPr>
          <a:xfrm>
            <a:off x="1131804" y="1340563"/>
            <a:ext cx="3168203" cy="4508927"/>
          </a:xfrm>
          <a:prstGeom prst="rect">
            <a:avLst/>
          </a:prstGeom>
          <a:noFill/>
        </p:spPr>
        <p:txBody>
          <a:bodyPr wrap="square" rtlCol="0">
            <a:spAutoFit/>
          </a:bodyPr>
          <a:lstStyle/>
          <a:p>
            <a:r>
              <a:rPr lang="en-GB" sz="28700" b="1" dirty="0">
                <a:latin typeface="Times New Roman" panose="02020603050405020304" pitchFamily="18" charset="0"/>
                <a:cs typeface="Times New Roman" panose="02020603050405020304" pitchFamily="18" charset="0"/>
              </a:rPr>
              <a:t>4</a:t>
            </a:r>
          </a:p>
        </p:txBody>
      </p:sp>
      <p:sp>
        <p:nvSpPr>
          <p:cNvPr id="7" name="Rectangle 6"/>
          <p:cNvSpPr/>
          <p:nvPr/>
        </p:nvSpPr>
        <p:spPr>
          <a:xfrm>
            <a:off x="5113199" y="1437834"/>
            <a:ext cx="5884521" cy="4893647"/>
          </a:xfrm>
          <a:prstGeom prst="rect">
            <a:avLst/>
          </a:prstGeom>
        </p:spPr>
        <p:txBody>
          <a:bodyPr wrap="square">
            <a:spAutoFit/>
          </a:bodyPr>
          <a:lstStyle/>
          <a:p>
            <a:pPr marL="285750" indent="-285750">
              <a:buFont typeface="Arial" panose="020B0604020202020204" pitchFamily="34" charset="0"/>
              <a:buChar char="•"/>
            </a:pPr>
            <a:r>
              <a:rPr lang="en-US" sz="2400" b="1" i="1" dirty="0">
                <a:latin typeface="Times New Roman" charset="0"/>
                <a:ea typeface="Times New Roman" charset="0"/>
                <a:cs typeface="Times New Roman" charset="0"/>
              </a:rPr>
              <a:t>We </a:t>
            </a:r>
            <a:r>
              <a:rPr lang="en-US" sz="2400" b="1" i="1" dirty="0" smtClean="0">
                <a:latin typeface="Times New Roman" charset="0"/>
                <a:ea typeface="Times New Roman" charset="0"/>
                <a:cs typeface="Times New Roman" charset="0"/>
              </a:rPr>
              <a:t>create </a:t>
            </a:r>
            <a:r>
              <a:rPr lang="en-US" sz="2400" b="1" i="1" dirty="0">
                <a:latin typeface="Times New Roman" charset="0"/>
                <a:ea typeface="Times New Roman" charset="0"/>
                <a:cs typeface="Times New Roman" charset="0"/>
              </a:rPr>
              <a:t>public goods in the form of common bases of measurement, reporting and </a:t>
            </a:r>
            <a:r>
              <a:rPr lang="en-US" sz="2400" b="1" i="1" dirty="0" smtClean="0">
                <a:latin typeface="Times New Roman" charset="0"/>
                <a:ea typeface="Times New Roman" charset="0"/>
                <a:cs typeface="Times New Roman" charset="0"/>
              </a:rPr>
              <a:t>assurance</a:t>
            </a:r>
          </a:p>
          <a:p>
            <a:endParaRPr lang="en-US" sz="2400" b="1" i="1" dirty="0">
              <a:latin typeface="Times New Roman" charset="0"/>
              <a:ea typeface="Times New Roman" charset="0"/>
              <a:cs typeface="Times New Roman" charset="0"/>
            </a:endParaRPr>
          </a:p>
          <a:p>
            <a:pPr marL="285750" indent="-285750">
              <a:buFont typeface="Arial" panose="020B0604020202020204" pitchFamily="34" charset="0"/>
              <a:buChar char="•"/>
            </a:pPr>
            <a:r>
              <a:rPr lang="en-US" sz="2400" b="1" i="1" dirty="0" smtClean="0">
                <a:latin typeface="Times New Roman" charset="0"/>
                <a:ea typeface="Times New Roman" charset="0"/>
                <a:cs typeface="Times New Roman" charset="0"/>
              </a:rPr>
              <a:t>We can align </a:t>
            </a:r>
            <a:r>
              <a:rPr lang="en-US" sz="2400" b="1" i="1" dirty="0">
                <a:latin typeface="Times New Roman" charset="0"/>
                <a:ea typeface="Times New Roman" charset="0"/>
                <a:cs typeface="Times New Roman" charset="0"/>
              </a:rPr>
              <a:t>private and public sector accounting and national income </a:t>
            </a:r>
            <a:r>
              <a:rPr lang="en-US" sz="2400" b="1" i="1" dirty="0" smtClean="0">
                <a:latin typeface="Times New Roman" charset="0"/>
                <a:ea typeface="Times New Roman" charset="0"/>
                <a:cs typeface="Times New Roman" charset="0"/>
              </a:rPr>
              <a:t>accounting</a:t>
            </a:r>
          </a:p>
          <a:p>
            <a:endParaRPr lang="en-US" sz="2400" b="1" i="1" dirty="0">
              <a:latin typeface="Times New Roman" charset="0"/>
              <a:ea typeface="Times New Roman" charset="0"/>
              <a:cs typeface="Times New Roman" charset="0"/>
            </a:endParaRPr>
          </a:p>
          <a:p>
            <a:pPr marL="285750" indent="-285750">
              <a:buFont typeface="Arial" panose="020B0604020202020204" pitchFamily="34" charset="0"/>
              <a:buChar char="•"/>
            </a:pPr>
            <a:r>
              <a:rPr lang="en-US" sz="2400" b="1" i="1" dirty="0" smtClean="0">
                <a:latin typeface="Times New Roman" charset="0"/>
                <a:ea typeface="Times New Roman" charset="0"/>
                <a:cs typeface="Times New Roman" charset="0"/>
              </a:rPr>
              <a:t>We are at </a:t>
            </a:r>
            <a:r>
              <a:rPr lang="en-US" sz="2400" b="1" i="1" dirty="0">
                <a:latin typeface="Times New Roman" charset="0"/>
                <a:ea typeface="Times New Roman" charset="0"/>
                <a:cs typeface="Times New Roman" charset="0"/>
              </a:rPr>
              <a:t>the forefront of applying new </a:t>
            </a:r>
            <a:r>
              <a:rPr lang="en-US" sz="2400" b="1" i="1" dirty="0" smtClean="0">
                <a:latin typeface="Times New Roman" charset="0"/>
                <a:ea typeface="Times New Roman" charset="0"/>
                <a:cs typeface="Times New Roman" charset="0"/>
              </a:rPr>
              <a:t>technology</a:t>
            </a:r>
          </a:p>
          <a:p>
            <a:endParaRPr lang="en-US" sz="2400" b="1" i="1" dirty="0">
              <a:latin typeface="Times New Roman" charset="0"/>
              <a:ea typeface="Times New Roman" charset="0"/>
              <a:cs typeface="Times New Roman" charset="0"/>
            </a:endParaRPr>
          </a:p>
          <a:p>
            <a:pPr marL="285750" indent="-285750">
              <a:buFont typeface="Arial" panose="020B0604020202020204" pitchFamily="34" charset="0"/>
              <a:buChar char="•"/>
            </a:pPr>
            <a:r>
              <a:rPr lang="en-US" sz="2400" b="1" i="1" dirty="0" smtClean="0">
                <a:latin typeface="Times New Roman" charset="0"/>
                <a:ea typeface="Times New Roman" charset="0"/>
                <a:cs typeface="Times New Roman" charset="0"/>
              </a:rPr>
              <a:t>We have a </a:t>
            </a:r>
            <a:r>
              <a:rPr lang="en-US" sz="2400" b="1" i="1" dirty="0">
                <a:latin typeface="Times New Roman" charset="0"/>
                <a:ea typeface="Times New Roman" charset="0"/>
                <a:cs typeface="Times New Roman" charset="0"/>
              </a:rPr>
              <a:t>distinguished record of building strong local </a:t>
            </a:r>
            <a:r>
              <a:rPr lang="en-US" sz="2400" b="1" i="1" dirty="0" smtClean="0">
                <a:latin typeface="Times New Roman" charset="0"/>
                <a:ea typeface="Times New Roman" charset="0"/>
                <a:cs typeface="Times New Roman" charset="0"/>
              </a:rPr>
              <a:t>institutions</a:t>
            </a:r>
            <a:endParaRPr lang="en-US" sz="2400" dirty="0"/>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87439" y="1977142"/>
            <a:ext cx="1701505" cy="3815033"/>
          </a:xfrm>
          <a:prstGeom prst="rect">
            <a:avLst/>
          </a:prstGeom>
        </p:spPr>
      </p:pic>
    </p:spTree>
    <p:extLst>
      <p:ext uri="{BB962C8B-B14F-4D97-AF65-F5344CB8AC3E}">
        <p14:creationId xmlns:p14="http://schemas.microsoft.com/office/powerpoint/2010/main" val="26588689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1CFDF"/>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de-DE" smtClean="0"/>
              <a:t>© ICAEW 2017</a:t>
            </a:r>
            <a:endParaRPr lang="en-US" dirty="0"/>
          </a:p>
        </p:txBody>
      </p:sp>
      <p:sp>
        <p:nvSpPr>
          <p:cNvPr id="6" name="TextBox 5"/>
          <p:cNvSpPr txBox="1"/>
          <p:nvPr/>
        </p:nvSpPr>
        <p:spPr>
          <a:xfrm>
            <a:off x="1436604" y="1950163"/>
            <a:ext cx="3168203" cy="1077218"/>
          </a:xfrm>
          <a:prstGeom prst="rect">
            <a:avLst/>
          </a:prstGeom>
          <a:noFill/>
        </p:spPr>
        <p:txBody>
          <a:bodyPr wrap="square" rtlCol="0">
            <a:spAutoFit/>
          </a:bodyPr>
          <a:lstStyle/>
          <a:p>
            <a:r>
              <a:rPr lang="en-GB" sz="3200" b="1" i="1" dirty="0" smtClean="0">
                <a:latin typeface="Times New Roman" panose="02020603050405020304" pitchFamily="18" charset="0"/>
                <a:cs typeface="Times New Roman" panose="02020603050405020304" pitchFamily="18" charset="0"/>
              </a:rPr>
              <a:t>A world of strong economies</a:t>
            </a:r>
            <a:endParaRPr lang="en-GB" sz="3200" b="1" i="1" dirty="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5074328" y="1199264"/>
            <a:ext cx="2043344" cy="2579016"/>
          </a:xfrm>
          <a:prstGeom prst="rect">
            <a:avLst/>
          </a:prstGeom>
        </p:spPr>
      </p:pic>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36916" y="585414"/>
            <a:ext cx="3116734" cy="3703839"/>
          </a:xfrm>
          <a:prstGeom prst="rect">
            <a:avLst/>
          </a:prstGeom>
        </p:spPr>
      </p:pic>
      <p:sp>
        <p:nvSpPr>
          <p:cNvPr id="5" name="Rectangle 4"/>
          <p:cNvSpPr/>
          <p:nvPr/>
        </p:nvSpPr>
        <p:spPr>
          <a:xfrm>
            <a:off x="1256465" y="4603578"/>
            <a:ext cx="9679071" cy="954107"/>
          </a:xfrm>
          <a:prstGeom prst="rect">
            <a:avLst/>
          </a:prstGeom>
        </p:spPr>
        <p:txBody>
          <a:bodyPr wrap="square">
            <a:spAutoFit/>
          </a:bodyPr>
          <a:lstStyle/>
          <a:p>
            <a:r>
              <a:rPr lang="en-GB" sz="2800" b="1" i="1" dirty="0" smtClean="0">
                <a:latin typeface="Times New Roman" panose="02020603050405020304" pitchFamily="18" charset="0"/>
                <a:cs typeface="Times New Roman" panose="02020603050405020304" pitchFamily="18" charset="0"/>
              </a:rPr>
              <a:t>Prosperous and resilient economies, based on </a:t>
            </a:r>
            <a:r>
              <a:rPr lang="en-GB" sz="2800" b="1" i="1" dirty="0">
                <a:latin typeface="Times New Roman" panose="02020603050405020304" pitchFamily="18" charset="0"/>
                <a:cs typeface="Times New Roman" panose="02020603050405020304" pitchFamily="18" charset="0"/>
              </a:rPr>
              <a:t>just and fair societies and all within what nature can afford</a:t>
            </a:r>
          </a:p>
        </p:txBody>
      </p:sp>
    </p:spTree>
    <p:extLst>
      <p:ext uri="{BB962C8B-B14F-4D97-AF65-F5344CB8AC3E}">
        <p14:creationId xmlns:p14="http://schemas.microsoft.com/office/powerpoint/2010/main" val="17556858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6CA9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Taking the personal into the professional </a:t>
            </a:r>
            <a:endParaRPr lang="en-US" dirty="0"/>
          </a:p>
        </p:txBody>
      </p:sp>
      <p:sp>
        <p:nvSpPr>
          <p:cNvPr id="6" name="Content Placeholder 5"/>
          <p:cNvSpPr>
            <a:spLocks noGrp="1"/>
          </p:cNvSpPr>
          <p:nvPr>
            <p:ph idx="1"/>
          </p:nvPr>
        </p:nvSpPr>
        <p:spPr/>
        <p:txBody>
          <a:bodyPr>
            <a:normAutofit fontScale="85000" lnSpcReduction="20000"/>
          </a:bodyPr>
          <a:lstStyle/>
          <a:p>
            <a:pPr marL="0" indent="0">
              <a:lnSpc>
                <a:spcPct val="120000"/>
              </a:lnSpc>
              <a:buNone/>
            </a:pPr>
            <a:r>
              <a:rPr lang="en-GB" sz="4500" b="1" i="1" dirty="0" smtClean="0">
                <a:solidFill>
                  <a:schemeClr val="tx1"/>
                </a:solidFill>
                <a:latin typeface="Times New Roman" charset="0"/>
                <a:ea typeface="Times New Roman" charset="0"/>
                <a:cs typeface="Times New Roman" charset="0"/>
              </a:rPr>
              <a:t>Pick </a:t>
            </a:r>
            <a:r>
              <a:rPr lang="en-GB" sz="4500" b="1" i="1" dirty="0">
                <a:solidFill>
                  <a:schemeClr val="tx1"/>
                </a:solidFill>
                <a:latin typeface="Times New Roman" charset="0"/>
                <a:ea typeface="Times New Roman" charset="0"/>
                <a:cs typeface="Times New Roman" charset="0"/>
              </a:rPr>
              <a:t>a Goal that resonates with you </a:t>
            </a:r>
            <a:r>
              <a:rPr lang="en-GB" sz="4500" b="1" i="1" dirty="0" smtClean="0">
                <a:solidFill>
                  <a:schemeClr val="tx1"/>
                </a:solidFill>
                <a:latin typeface="Times New Roman" charset="0"/>
                <a:ea typeface="Times New Roman" charset="0"/>
                <a:cs typeface="Times New Roman" charset="0"/>
              </a:rPr>
              <a:t>personally</a:t>
            </a:r>
          </a:p>
          <a:p>
            <a:pPr>
              <a:lnSpc>
                <a:spcPct val="120000"/>
              </a:lnSpc>
            </a:pPr>
            <a:endParaRPr lang="en-US" dirty="0" smtClean="0"/>
          </a:p>
          <a:p>
            <a:pPr>
              <a:lnSpc>
                <a:spcPct val="120000"/>
              </a:lnSpc>
            </a:pPr>
            <a:r>
              <a:rPr lang="en-US" dirty="0" smtClean="0"/>
              <a:t>Why </a:t>
            </a:r>
            <a:r>
              <a:rPr lang="en-US" dirty="0"/>
              <a:t>did you pick this Goal?</a:t>
            </a:r>
          </a:p>
          <a:p>
            <a:pPr>
              <a:lnSpc>
                <a:spcPct val="120000"/>
              </a:lnSpc>
            </a:pPr>
            <a:r>
              <a:rPr lang="en-GB" dirty="0" smtClean="0"/>
              <a:t>Speak </a:t>
            </a:r>
            <a:r>
              <a:rPr lang="en-GB" dirty="0"/>
              <a:t>to </a:t>
            </a:r>
            <a:r>
              <a:rPr lang="en-GB" dirty="0" smtClean="0"/>
              <a:t>your neighbours about </a:t>
            </a:r>
            <a:r>
              <a:rPr lang="en-GB" dirty="0"/>
              <a:t>why this Goal resonates with you. </a:t>
            </a:r>
            <a:endParaRPr lang="en-GB" dirty="0" smtClean="0"/>
          </a:p>
          <a:p>
            <a:pPr>
              <a:lnSpc>
                <a:spcPct val="120000"/>
              </a:lnSpc>
            </a:pPr>
            <a:r>
              <a:rPr lang="en-US" dirty="0" smtClean="0"/>
              <a:t>How </a:t>
            </a:r>
            <a:r>
              <a:rPr lang="en-US" dirty="0"/>
              <a:t>would you take this into your professional life?</a:t>
            </a:r>
          </a:p>
          <a:p>
            <a:pPr>
              <a:lnSpc>
                <a:spcPct val="120000"/>
              </a:lnSpc>
            </a:pPr>
            <a:endParaRPr lang="en-US" dirty="0"/>
          </a:p>
          <a:p>
            <a:pPr>
              <a:lnSpc>
                <a:spcPct val="120000"/>
              </a:lnSpc>
            </a:pPr>
            <a:endParaRPr lang="en-US" dirty="0" smtClean="0"/>
          </a:p>
          <a:p>
            <a:pPr>
              <a:lnSpc>
                <a:spcPct val="120000"/>
              </a:lnSpc>
            </a:pPr>
            <a:endParaRPr lang="en-US" dirty="0"/>
          </a:p>
          <a:p>
            <a:pPr>
              <a:lnSpc>
                <a:spcPct val="120000"/>
              </a:lnSpc>
            </a:pPr>
            <a:endParaRPr lang="en-US" dirty="0" smtClean="0"/>
          </a:p>
          <a:p>
            <a:pPr>
              <a:lnSpc>
                <a:spcPct val="120000"/>
              </a:lnSpc>
            </a:pPr>
            <a:endParaRPr lang="en-US" dirty="0"/>
          </a:p>
        </p:txBody>
      </p:sp>
      <p:sp>
        <p:nvSpPr>
          <p:cNvPr id="4" name="Footer Placeholder 3"/>
          <p:cNvSpPr>
            <a:spLocks noGrp="1"/>
          </p:cNvSpPr>
          <p:nvPr>
            <p:ph type="ftr" sz="quarter" idx="3"/>
          </p:nvPr>
        </p:nvSpPr>
        <p:spPr/>
        <p:txBody>
          <a:bodyPr/>
          <a:lstStyle/>
          <a:p>
            <a:r>
              <a:rPr lang="de-DE" smtClean="0"/>
              <a:t>© ICAEW 2017</a:t>
            </a:r>
            <a:endParaRPr lang="en-US" dirty="0"/>
          </a:p>
        </p:txBody>
      </p:sp>
      <p:pic>
        <p:nvPicPr>
          <p:cNvPr id="7" name="Content Placeholder 6"/>
          <p:cNvPicPr>
            <a:picLocks noGrp="1" noChangeAspect="1"/>
          </p:cNvPicPr>
          <p:nvPr>
            <p:ph idx="12"/>
          </p:nvPr>
        </p:nvPicPr>
        <p:blipFill>
          <a:blip r:embed="rId2" cstate="email">
            <a:clrChange>
              <a:clrFrom>
                <a:srgbClr val="C5CBA5"/>
              </a:clrFrom>
              <a:clrTo>
                <a:srgbClr val="C5CBA5">
                  <a:alpha val="0"/>
                </a:srgbClr>
              </a:clrTo>
            </a:clrChange>
            <a:extLst>
              <a:ext uri="{28A0092B-C50C-407E-A947-70E740481C1C}">
                <a14:useLocalDpi xmlns:a14="http://schemas.microsoft.com/office/drawing/2010/main"/>
              </a:ext>
            </a:extLst>
          </a:blip>
          <a:stretch>
            <a:fillRect/>
          </a:stretch>
        </p:blipFill>
        <p:spPr>
          <a:xfrm flipH="1">
            <a:off x="836613" y="2141561"/>
            <a:ext cx="5207000" cy="3719465"/>
          </a:xfrm>
        </p:spPr>
      </p:pic>
    </p:spTree>
    <p:extLst>
      <p:ext uri="{BB962C8B-B14F-4D97-AF65-F5344CB8AC3E}">
        <p14:creationId xmlns:p14="http://schemas.microsoft.com/office/powerpoint/2010/main" val="28743548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6CA9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7843" y="1930101"/>
            <a:ext cx="1125000" cy="1125000"/>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08657" y="1930101"/>
            <a:ext cx="1125000" cy="1125000"/>
          </a:xfrm>
          <a:prstGeom prst="rect">
            <a:avLst/>
          </a:prstGeom>
        </p:spPr>
      </p:pic>
      <p:pic>
        <p:nvPicPr>
          <p:cNvPr id="13" name="Picture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04545" y="1930101"/>
            <a:ext cx="1125000" cy="1125000"/>
          </a:xfrm>
          <a:prstGeom prst="rect">
            <a:avLst/>
          </a:prstGeom>
        </p:spPr>
      </p:pic>
      <p:pic>
        <p:nvPicPr>
          <p:cNvPr id="14" name="Picture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85603" y="1930101"/>
            <a:ext cx="1125000" cy="1125000"/>
          </a:xfrm>
          <a:prstGeom prst="rect">
            <a:avLst/>
          </a:prstGeom>
        </p:spPr>
      </p:pic>
      <p:pic>
        <p:nvPicPr>
          <p:cNvPr id="15" name="Picture 1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493804" y="1930101"/>
            <a:ext cx="1125000" cy="1125000"/>
          </a:xfrm>
          <a:prstGeom prst="rect">
            <a:avLst/>
          </a:prstGeom>
        </p:spPr>
      </p:pic>
      <p:pic>
        <p:nvPicPr>
          <p:cNvPr id="16" name="Picture 1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771300" y="1930101"/>
            <a:ext cx="1125000" cy="1125000"/>
          </a:xfrm>
          <a:prstGeom prst="rect">
            <a:avLst/>
          </a:prstGeom>
        </p:spPr>
      </p:pic>
      <p:pic>
        <p:nvPicPr>
          <p:cNvPr id="17" name="Picture 1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287843" y="3231815"/>
            <a:ext cx="1125000" cy="1125000"/>
          </a:xfrm>
          <a:prstGeom prst="rect">
            <a:avLst/>
          </a:prstGeom>
        </p:spPr>
      </p:pic>
      <p:pic>
        <p:nvPicPr>
          <p:cNvPr id="18" name="Picture 17"/>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608657" y="3231815"/>
            <a:ext cx="1125000" cy="1125000"/>
          </a:xfrm>
          <a:prstGeom prst="rect">
            <a:avLst/>
          </a:prstGeom>
        </p:spPr>
      </p:pic>
      <p:pic>
        <p:nvPicPr>
          <p:cNvPr id="19" name="Picture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904545" y="3231815"/>
            <a:ext cx="1125000" cy="1125000"/>
          </a:xfrm>
          <a:prstGeom prst="rect">
            <a:avLst/>
          </a:prstGeom>
        </p:spPr>
      </p:pic>
      <p:pic>
        <p:nvPicPr>
          <p:cNvPr id="20" name="Picture 1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185603" y="3231815"/>
            <a:ext cx="1125000" cy="1125000"/>
          </a:xfrm>
          <a:prstGeom prst="rect">
            <a:avLst/>
          </a:prstGeom>
        </p:spPr>
      </p:pic>
      <p:pic>
        <p:nvPicPr>
          <p:cNvPr id="21" name="Picture 20"/>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493804" y="3231815"/>
            <a:ext cx="1125000" cy="1125000"/>
          </a:xfrm>
          <a:prstGeom prst="rect">
            <a:avLst/>
          </a:prstGeom>
        </p:spPr>
      </p:pic>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771300" y="3231815"/>
            <a:ext cx="1125000" cy="1125000"/>
          </a:xfrm>
          <a:prstGeom prst="rect">
            <a:avLst/>
          </a:prstGeom>
        </p:spPr>
      </p:pic>
      <p:pic>
        <p:nvPicPr>
          <p:cNvPr id="23" name="Picture 22"/>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287843" y="4527925"/>
            <a:ext cx="1125000" cy="1125000"/>
          </a:xfrm>
          <a:prstGeom prst="rect">
            <a:avLst/>
          </a:prstGeom>
        </p:spPr>
      </p:pic>
      <p:pic>
        <p:nvPicPr>
          <p:cNvPr id="24" name="Picture 23"/>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608657" y="4527925"/>
            <a:ext cx="1125000" cy="1125000"/>
          </a:xfrm>
          <a:prstGeom prst="rect">
            <a:avLst/>
          </a:prstGeom>
        </p:spPr>
      </p:pic>
      <p:pic>
        <p:nvPicPr>
          <p:cNvPr id="25" name="Picture 24"/>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4904545" y="4527925"/>
            <a:ext cx="1125000" cy="1125000"/>
          </a:xfrm>
          <a:prstGeom prst="rect">
            <a:avLst/>
          </a:prstGeom>
        </p:spPr>
      </p:pic>
      <p:pic>
        <p:nvPicPr>
          <p:cNvPr id="26" name="Picture 25"/>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6185603" y="4527925"/>
            <a:ext cx="1125000" cy="1125000"/>
          </a:xfrm>
          <a:prstGeom prst="rect">
            <a:avLst/>
          </a:prstGeom>
        </p:spPr>
      </p:pic>
      <p:pic>
        <p:nvPicPr>
          <p:cNvPr id="27" name="Picture 26"/>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493804" y="4527925"/>
            <a:ext cx="1125000" cy="1125000"/>
          </a:xfrm>
          <a:prstGeom prst="rect">
            <a:avLst/>
          </a:prstGeom>
        </p:spPr>
      </p:pic>
      <p:sp>
        <p:nvSpPr>
          <p:cNvPr id="28" name="Title 1"/>
          <p:cNvSpPr txBox="1">
            <a:spLocks/>
          </p:cNvSpPr>
          <p:nvPr/>
        </p:nvSpPr>
        <p:spPr>
          <a:xfrm>
            <a:off x="838199" y="365125"/>
            <a:ext cx="10935789" cy="1325563"/>
          </a:xfrm>
          <a:prstGeom prst="rect">
            <a:avLst/>
          </a:prstGeom>
        </p:spPr>
        <p:txBody>
          <a:bodyPr/>
          <a:lstStyle>
            <a:lvl1pPr algn="l" defTabSz="914400" rtl="0" eaLnBrk="1" latinLnBrk="0" hangingPunct="1">
              <a:lnSpc>
                <a:spcPct val="90000"/>
              </a:lnSpc>
              <a:spcBef>
                <a:spcPct val="0"/>
              </a:spcBef>
              <a:buNone/>
              <a:defRPr sz="4000" b="1" i="1" kern="1200">
                <a:solidFill>
                  <a:schemeClr val="tx1"/>
                </a:solidFill>
                <a:latin typeface="Times New Roman" panose="02020603050405020304" pitchFamily="18" charset="0"/>
                <a:ea typeface="+mj-ea"/>
                <a:cs typeface="Times New Roman" panose="02020603050405020304" pitchFamily="18" charset="0"/>
              </a:defRPr>
            </a:lvl1pPr>
          </a:lstStyle>
          <a:p>
            <a:r>
              <a:rPr lang="en-US" dirty="0" smtClean="0"/>
              <a:t>The UN Global Goals for Sustainable Development </a:t>
            </a:r>
            <a:endParaRPr lang="en-US" dirty="0"/>
          </a:p>
        </p:txBody>
      </p:sp>
    </p:spTree>
    <p:extLst>
      <p:ext uri="{BB962C8B-B14F-4D97-AF65-F5344CB8AC3E}">
        <p14:creationId xmlns:p14="http://schemas.microsoft.com/office/powerpoint/2010/main" val="541913268"/>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C7D4"/>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Thinking about </a:t>
            </a:r>
            <a:r>
              <a:rPr lang="en-US" dirty="0" smtClean="0"/>
              <a:t>your university… </a:t>
            </a:r>
            <a:endParaRPr lang="en-US" dirty="0"/>
          </a:p>
        </p:txBody>
      </p:sp>
      <p:sp>
        <p:nvSpPr>
          <p:cNvPr id="6" name="Content Placeholder 5"/>
          <p:cNvSpPr>
            <a:spLocks noGrp="1"/>
          </p:cNvSpPr>
          <p:nvPr>
            <p:ph idx="1"/>
          </p:nvPr>
        </p:nvSpPr>
        <p:spPr/>
        <p:txBody>
          <a:bodyPr>
            <a:normAutofit lnSpcReduction="10000"/>
          </a:bodyPr>
          <a:lstStyle/>
          <a:p>
            <a:pPr marL="0" indent="0">
              <a:lnSpc>
                <a:spcPct val="120000"/>
              </a:lnSpc>
              <a:buNone/>
            </a:pPr>
            <a:r>
              <a:rPr lang="en-US" sz="4500" b="1" i="1" dirty="0">
                <a:solidFill>
                  <a:schemeClr val="tx1"/>
                </a:solidFill>
                <a:latin typeface="Times New Roman" charset="0"/>
                <a:ea typeface="Times New Roman" charset="0"/>
                <a:cs typeface="Times New Roman" charset="0"/>
              </a:rPr>
              <a:t>Pick a Goal that could be </a:t>
            </a:r>
            <a:r>
              <a:rPr lang="en-US" sz="4500" b="1" i="1" dirty="0" smtClean="0">
                <a:solidFill>
                  <a:schemeClr val="tx1"/>
                </a:solidFill>
                <a:latin typeface="Times New Roman" charset="0"/>
                <a:ea typeface="Times New Roman" charset="0"/>
                <a:cs typeface="Times New Roman" charset="0"/>
              </a:rPr>
              <a:t>its focus</a:t>
            </a:r>
            <a:endParaRPr lang="en-US" sz="4500" b="1" i="1" dirty="0">
              <a:solidFill>
                <a:schemeClr val="tx1"/>
              </a:solidFill>
              <a:latin typeface="Times New Roman" charset="0"/>
              <a:ea typeface="Times New Roman" charset="0"/>
              <a:cs typeface="Times New Roman" charset="0"/>
            </a:endParaRPr>
          </a:p>
          <a:p>
            <a:pPr>
              <a:lnSpc>
                <a:spcPct val="120000"/>
              </a:lnSpc>
            </a:pPr>
            <a:r>
              <a:rPr lang="en-US" sz="2900" dirty="0"/>
              <a:t>‘Map’ how this Goal relates to the others using the cards provided </a:t>
            </a:r>
            <a:endParaRPr lang="en-US" sz="2900" dirty="0" smtClean="0"/>
          </a:p>
          <a:p>
            <a:pPr>
              <a:lnSpc>
                <a:spcPct val="120000"/>
              </a:lnSpc>
            </a:pPr>
            <a:r>
              <a:rPr lang="en-US" sz="2900" dirty="0" smtClean="0"/>
              <a:t>How do the Goals connect to each other?</a:t>
            </a:r>
            <a:endParaRPr lang="en-US" sz="2900" dirty="0"/>
          </a:p>
          <a:p>
            <a:pPr>
              <a:lnSpc>
                <a:spcPct val="120000"/>
              </a:lnSpc>
            </a:pPr>
            <a:endParaRPr lang="en-US" dirty="0"/>
          </a:p>
          <a:p>
            <a:pPr>
              <a:lnSpc>
                <a:spcPct val="120000"/>
              </a:lnSpc>
            </a:pPr>
            <a:endParaRPr lang="en-US" dirty="0" smtClean="0"/>
          </a:p>
          <a:p>
            <a:pPr>
              <a:lnSpc>
                <a:spcPct val="120000"/>
              </a:lnSpc>
            </a:pPr>
            <a:endParaRPr lang="en-US" dirty="0"/>
          </a:p>
          <a:p>
            <a:pPr>
              <a:lnSpc>
                <a:spcPct val="120000"/>
              </a:lnSpc>
            </a:pPr>
            <a:endParaRPr lang="en-US" dirty="0" smtClean="0"/>
          </a:p>
          <a:p>
            <a:pPr>
              <a:lnSpc>
                <a:spcPct val="120000"/>
              </a:lnSpc>
            </a:pPr>
            <a:endParaRPr lang="en-US" dirty="0"/>
          </a:p>
        </p:txBody>
      </p:sp>
      <p:sp>
        <p:nvSpPr>
          <p:cNvPr id="4" name="Footer Placeholder 3"/>
          <p:cNvSpPr>
            <a:spLocks noGrp="1"/>
          </p:cNvSpPr>
          <p:nvPr>
            <p:ph type="ftr" sz="quarter" idx="3"/>
          </p:nvPr>
        </p:nvSpPr>
        <p:spPr/>
        <p:txBody>
          <a:bodyPr/>
          <a:lstStyle/>
          <a:p>
            <a:r>
              <a:rPr lang="de-DE" smtClean="0"/>
              <a:t>© ICAEW 2017</a:t>
            </a:r>
            <a:endParaRPr lang="en-US" dirty="0"/>
          </a:p>
        </p:txBody>
      </p:sp>
      <p:pic>
        <p:nvPicPr>
          <p:cNvPr id="7" name="Content Placeholder 6"/>
          <p:cNvPicPr>
            <a:picLocks noGrp="1" noChangeAspect="1"/>
          </p:cNvPicPr>
          <p:nvPr>
            <p:ph idx="12"/>
          </p:nvPr>
        </p:nvPicPr>
        <p:blipFill rotWithShape="1">
          <a:blip r:embed="rId2" cstate="email">
            <a:extLst>
              <a:ext uri="{28A0092B-C50C-407E-A947-70E740481C1C}">
                <a14:useLocalDpi xmlns:a14="http://schemas.microsoft.com/office/drawing/2010/main"/>
              </a:ext>
            </a:extLst>
          </a:blip>
          <a:srcRect/>
          <a:stretch/>
        </p:blipFill>
        <p:spPr>
          <a:xfrm flipH="1">
            <a:off x="1438273" y="1921532"/>
            <a:ext cx="3524251" cy="4159524"/>
          </a:xfrm>
        </p:spPr>
      </p:pic>
    </p:spTree>
    <p:extLst>
      <p:ext uri="{BB962C8B-B14F-4D97-AF65-F5344CB8AC3E}">
        <p14:creationId xmlns:p14="http://schemas.microsoft.com/office/powerpoint/2010/main" val="10997688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C7D4"/>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7843" y="1930101"/>
            <a:ext cx="1125000" cy="1125000"/>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08657" y="1930101"/>
            <a:ext cx="1125000" cy="1125000"/>
          </a:xfrm>
          <a:prstGeom prst="rect">
            <a:avLst/>
          </a:prstGeom>
        </p:spPr>
      </p:pic>
      <p:pic>
        <p:nvPicPr>
          <p:cNvPr id="13" name="Picture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04545" y="1930101"/>
            <a:ext cx="1125000" cy="1125000"/>
          </a:xfrm>
          <a:prstGeom prst="rect">
            <a:avLst/>
          </a:prstGeom>
        </p:spPr>
      </p:pic>
      <p:pic>
        <p:nvPicPr>
          <p:cNvPr id="14" name="Picture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85603" y="1930101"/>
            <a:ext cx="1125000" cy="1125000"/>
          </a:xfrm>
          <a:prstGeom prst="rect">
            <a:avLst/>
          </a:prstGeom>
        </p:spPr>
      </p:pic>
      <p:pic>
        <p:nvPicPr>
          <p:cNvPr id="15" name="Picture 1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493804" y="1930101"/>
            <a:ext cx="1125000" cy="1125000"/>
          </a:xfrm>
          <a:prstGeom prst="rect">
            <a:avLst/>
          </a:prstGeom>
        </p:spPr>
      </p:pic>
      <p:pic>
        <p:nvPicPr>
          <p:cNvPr id="16" name="Picture 1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771300" y="1930101"/>
            <a:ext cx="1125000" cy="1125000"/>
          </a:xfrm>
          <a:prstGeom prst="rect">
            <a:avLst/>
          </a:prstGeom>
        </p:spPr>
      </p:pic>
      <p:pic>
        <p:nvPicPr>
          <p:cNvPr id="17" name="Picture 1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287843" y="3231815"/>
            <a:ext cx="1125000" cy="1125000"/>
          </a:xfrm>
          <a:prstGeom prst="rect">
            <a:avLst/>
          </a:prstGeom>
        </p:spPr>
      </p:pic>
      <p:pic>
        <p:nvPicPr>
          <p:cNvPr id="18" name="Picture 17"/>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608657" y="3231815"/>
            <a:ext cx="1125000" cy="1125000"/>
          </a:xfrm>
          <a:prstGeom prst="rect">
            <a:avLst/>
          </a:prstGeom>
        </p:spPr>
      </p:pic>
      <p:pic>
        <p:nvPicPr>
          <p:cNvPr id="19" name="Picture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904545" y="3231815"/>
            <a:ext cx="1125000" cy="1125000"/>
          </a:xfrm>
          <a:prstGeom prst="rect">
            <a:avLst/>
          </a:prstGeom>
        </p:spPr>
      </p:pic>
      <p:pic>
        <p:nvPicPr>
          <p:cNvPr id="20" name="Picture 1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185603" y="3231815"/>
            <a:ext cx="1125000" cy="1125000"/>
          </a:xfrm>
          <a:prstGeom prst="rect">
            <a:avLst/>
          </a:prstGeom>
        </p:spPr>
      </p:pic>
      <p:pic>
        <p:nvPicPr>
          <p:cNvPr id="21" name="Picture 20"/>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493804" y="3231815"/>
            <a:ext cx="1125000" cy="1125000"/>
          </a:xfrm>
          <a:prstGeom prst="rect">
            <a:avLst/>
          </a:prstGeom>
        </p:spPr>
      </p:pic>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771300" y="3231815"/>
            <a:ext cx="1125000" cy="1125000"/>
          </a:xfrm>
          <a:prstGeom prst="rect">
            <a:avLst/>
          </a:prstGeom>
        </p:spPr>
      </p:pic>
      <p:pic>
        <p:nvPicPr>
          <p:cNvPr id="23" name="Picture 22"/>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287843" y="4527925"/>
            <a:ext cx="1125000" cy="1125000"/>
          </a:xfrm>
          <a:prstGeom prst="rect">
            <a:avLst/>
          </a:prstGeom>
        </p:spPr>
      </p:pic>
      <p:pic>
        <p:nvPicPr>
          <p:cNvPr id="24" name="Picture 23"/>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608657" y="4527925"/>
            <a:ext cx="1125000" cy="1125000"/>
          </a:xfrm>
          <a:prstGeom prst="rect">
            <a:avLst/>
          </a:prstGeom>
        </p:spPr>
      </p:pic>
      <p:pic>
        <p:nvPicPr>
          <p:cNvPr id="25" name="Picture 24"/>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4904545" y="4527925"/>
            <a:ext cx="1125000" cy="1125000"/>
          </a:xfrm>
          <a:prstGeom prst="rect">
            <a:avLst/>
          </a:prstGeom>
        </p:spPr>
      </p:pic>
      <p:pic>
        <p:nvPicPr>
          <p:cNvPr id="26" name="Picture 25"/>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6185603" y="4527925"/>
            <a:ext cx="1125000" cy="1125000"/>
          </a:xfrm>
          <a:prstGeom prst="rect">
            <a:avLst/>
          </a:prstGeom>
        </p:spPr>
      </p:pic>
      <p:pic>
        <p:nvPicPr>
          <p:cNvPr id="27" name="Picture 26"/>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493804" y="4527925"/>
            <a:ext cx="1125000" cy="1125000"/>
          </a:xfrm>
          <a:prstGeom prst="rect">
            <a:avLst/>
          </a:prstGeom>
        </p:spPr>
      </p:pic>
      <p:sp>
        <p:nvSpPr>
          <p:cNvPr id="28" name="Title 1"/>
          <p:cNvSpPr txBox="1">
            <a:spLocks/>
          </p:cNvSpPr>
          <p:nvPr/>
        </p:nvSpPr>
        <p:spPr>
          <a:xfrm>
            <a:off x="838199" y="365125"/>
            <a:ext cx="10935789" cy="1325563"/>
          </a:xfrm>
          <a:prstGeom prst="rect">
            <a:avLst/>
          </a:prstGeom>
        </p:spPr>
        <p:txBody>
          <a:bodyPr/>
          <a:lstStyle>
            <a:lvl1pPr algn="l" defTabSz="914400" rtl="0" eaLnBrk="1" latinLnBrk="0" hangingPunct="1">
              <a:lnSpc>
                <a:spcPct val="90000"/>
              </a:lnSpc>
              <a:spcBef>
                <a:spcPct val="0"/>
              </a:spcBef>
              <a:buNone/>
              <a:defRPr sz="4000" b="1" i="1" kern="1200">
                <a:solidFill>
                  <a:schemeClr val="tx1"/>
                </a:solidFill>
                <a:latin typeface="Times New Roman" panose="02020603050405020304" pitchFamily="18" charset="0"/>
                <a:ea typeface="+mj-ea"/>
                <a:cs typeface="Times New Roman" panose="02020603050405020304" pitchFamily="18" charset="0"/>
              </a:defRPr>
            </a:lvl1pPr>
          </a:lstStyle>
          <a:p>
            <a:r>
              <a:rPr lang="en-US" dirty="0" smtClean="0"/>
              <a:t>The UN Global Goals for Sustainable Development </a:t>
            </a:r>
            <a:endParaRPr lang="en-US" dirty="0"/>
          </a:p>
        </p:txBody>
      </p:sp>
    </p:spTree>
    <p:extLst>
      <p:ext uri="{BB962C8B-B14F-4D97-AF65-F5344CB8AC3E}">
        <p14:creationId xmlns:p14="http://schemas.microsoft.com/office/powerpoint/2010/main" val="1523930119"/>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Theme">
  <a:themeElements>
    <a:clrScheme name="ICAEW Office">
      <a:dk1>
        <a:srgbClr val="000000"/>
      </a:dk1>
      <a:lt1>
        <a:srgbClr val="FFFFFF"/>
      </a:lt1>
      <a:dk2>
        <a:srgbClr val="706F6F"/>
      </a:dk2>
      <a:lt2>
        <a:srgbClr val="E30613"/>
      </a:lt2>
      <a:accent1>
        <a:srgbClr val="C6CA91"/>
      </a:accent1>
      <a:accent2>
        <a:srgbClr val="A7C8C4"/>
      </a:accent2>
      <a:accent3>
        <a:srgbClr val="B1CFDF"/>
      </a:accent3>
      <a:accent4>
        <a:srgbClr val="DDC7D4"/>
      </a:accent4>
      <a:accent5>
        <a:srgbClr val="F1C09D"/>
      </a:accent5>
      <a:accent6>
        <a:srgbClr val="FFE8B6"/>
      </a:accent6>
      <a:hlink>
        <a:srgbClr val="D0C7C4"/>
      </a:hlink>
      <a:folHlink>
        <a:srgbClr val="706F6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rmAutofit/>
      </a:bodyPr>
      <a:lstStyle>
        <a:defPPr>
          <a:defRPr dirty="0" smtClean="0"/>
        </a:defPPr>
      </a:lstStyle>
    </a:txDef>
  </a:objectDefaults>
  <a:extraClrSchemeLst/>
  <a:extLst>
    <a:ext uri="{05A4C25C-085E-4340-85A3-A5531E510DB2}">
      <thm15:themeFamily xmlns:thm15="http://schemas.microsoft.com/office/thememl/2012/main" name="Presentation5" id="{BA74A640-3C8A-4600-9B42-77D50FED625C}" vid="{D0FEFE46-959D-4ECE-AE5C-F2B2429BBEA4}"/>
    </a:ext>
  </a:extLst>
</a:theme>
</file>

<file path=ppt/theme/theme2.xml><?xml version="1.0" encoding="utf-8"?>
<a:theme xmlns:a="http://schemas.openxmlformats.org/drawingml/2006/main" name="ICAEW_Powerpoint Template">
  <a:themeElements>
    <a:clrScheme name="ICAEW Office">
      <a:dk1>
        <a:srgbClr val="000000"/>
      </a:dk1>
      <a:lt1>
        <a:srgbClr val="FFFFFF"/>
      </a:lt1>
      <a:dk2>
        <a:srgbClr val="706F6F"/>
      </a:dk2>
      <a:lt2>
        <a:srgbClr val="E30613"/>
      </a:lt2>
      <a:accent1>
        <a:srgbClr val="C6CA91"/>
      </a:accent1>
      <a:accent2>
        <a:srgbClr val="A7C8C4"/>
      </a:accent2>
      <a:accent3>
        <a:srgbClr val="B1CFDF"/>
      </a:accent3>
      <a:accent4>
        <a:srgbClr val="DDC7D4"/>
      </a:accent4>
      <a:accent5>
        <a:srgbClr val="F1C09D"/>
      </a:accent5>
      <a:accent6>
        <a:srgbClr val="FFE8B6"/>
      </a:accent6>
      <a:hlink>
        <a:srgbClr val="D0C7C4"/>
      </a:hlink>
      <a:folHlink>
        <a:srgbClr val="706F6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rmAutofit/>
      </a:bodyPr>
      <a:lstStyle>
        <a:defPPr>
          <a:defRPr dirty="0" smtClean="0"/>
        </a:defPPr>
      </a:lstStyle>
    </a:txDef>
  </a:objectDefaults>
  <a:extraClrSchemeLst/>
  <a:extLst>
    <a:ext uri="{05A4C25C-085E-4340-85A3-A5531E510DB2}">
      <thm15:themeFamily xmlns:thm15="http://schemas.microsoft.com/office/thememl/2012/main" name="Presentation5" id="{BA74A640-3C8A-4600-9B42-77D50FED625C}" vid="{D0FEFE46-959D-4ECE-AE5C-F2B2429BB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ICAEW_Powerpoint Template</Template>
  <TotalTime>0</TotalTime>
  <Words>447</Words>
  <Application>Microsoft Office PowerPoint</Application>
  <PresentationFormat>Widescreen</PresentationFormat>
  <Paragraphs>53</Paragraphs>
  <Slides>11</Slides>
  <Notes>5</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Arial</vt:lpstr>
      <vt:lpstr>Calibri</vt:lpstr>
      <vt:lpstr>Times</vt:lpstr>
      <vt:lpstr>Times New Roman</vt:lpstr>
      <vt:lpstr>Office Theme</vt:lpstr>
      <vt:lpstr>ICAEW_Powerpoint Template</vt:lpstr>
      <vt:lpstr>Supporting the UN Global Goals for Sustainable Development</vt:lpstr>
      <vt:lpstr>What are the UN Goals?</vt:lpstr>
      <vt:lpstr>PowerPoint Presentation</vt:lpstr>
      <vt:lpstr>How do the global goals relate to the accountancy profession? </vt:lpstr>
      <vt:lpstr>PowerPoint Presentation</vt:lpstr>
      <vt:lpstr>Taking the personal into the professional </vt:lpstr>
      <vt:lpstr>PowerPoint Presentation</vt:lpstr>
      <vt:lpstr>Thinking about your university… </vt:lpstr>
      <vt:lpstr>PowerPoint Presentation</vt:lpstr>
      <vt:lpstr>PowerPoint Presentation</vt:lpstr>
      <vt:lpstr>PowerPoint Presentation</vt:lpstr>
    </vt:vector>
  </TitlesOfParts>
  <Company>ICAEW</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the UN Global Goals for Sustainable Development</dc:title>
  <dc:subject>Francesca Sharp, Sustainability Manager</dc:subject>
  <dc:creator>Francesca Sharp</dc:creator>
  <cp:lastModifiedBy>Francesca Sharp</cp:lastModifiedBy>
  <cp:revision>18</cp:revision>
  <cp:lastPrinted>2016-12-19T19:56:25Z</cp:lastPrinted>
  <dcterms:created xsi:type="dcterms:W3CDTF">2017-04-04T10:29:00Z</dcterms:created>
  <dcterms:modified xsi:type="dcterms:W3CDTF">2018-02-07T10:04:24Z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AEW_RERUN">
    <vt:bool>true</vt:bool>
  </property>
  <property fmtid="{D5CDD505-2E9C-101B-9397-08002B2CF9AE}" pid="3" name="ICAEW_PresentationTitle">
    <vt:lpwstr>Supporting the UN Global Goals for Sustainable Development</vt:lpwstr>
  </property>
  <property fmtid="{D5CDD505-2E9C-101B-9397-08002B2CF9AE}" pid="4" name="ICAEW_Date">
    <vt:lpwstr>&lt;Date&gt;</vt:lpwstr>
  </property>
  <property fmtid="{D5CDD505-2E9C-101B-9397-08002B2CF9AE}" pid="5" name="ICAEW_PresentationSubtitle">
    <vt:lpwstr>Francesca Sharp, Sustainability Manager </vt:lpwstr>
  </property>
  <property fmtid="{D5CDD505-2E9C-101B-9397-08002B2CF9AE}" pid="6" name="ICAEW_TitleImage">
    <vt:lpwstr>&lt;TitleImage&gt;</vt:lpwstr>
  </property>
  <property fmtid="{D5CDD505-2E9C-101B-9397-08002B2CF9AE}" pid="7" name="RERUN">
    <vt:lpwstr>RERUN</vt:lpwstr>
  </property>
</Properties>
</file>